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13"/>
  </p:notesMasterIdLst>
  <p:sldIdLst>
    <p:sldId id="256" r:id="rId5"/>
    <p:sldId id="265" r:id="rId6"/>
    <p:sldId id="257" r:id="rId7"/>
    <p:sldId id="262" r:id="rId8"/>
    <p:sldId id="261" r:id="rId9"/>
    <p:sldId id="259" r:id="rId10"/>
    <p:sldId id="266"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B779C-FDA9-4535-B07A-7047EBEEABBB}" v="25" dt="2020-08-07T16:57:27.649"/>
    <p1510:client id="{110E81AA-DE9B-48FE-AFE8-810F86494433}" v="954" dt="2020-08-14T16:52:52.794"/>
    <p1510:client id="{FA3E23C9-4F9E-4E08-BABD-9CA418CB3CCA}" v="953" dt="2020-08-14T17:05:52.906"/>
    <p1510:client id="{4E74F391-3151-4038-8D41-21B5A1FD6662}" v="206" dt="2020-08-06T22:05:46.306"/>
    <p1510:client id="{5DB5D18E-18E5-45A8-ACBE-C318AAFDEEB2}" v="143" dt="2020-08-07T16:27:34.908"/>
    <p1510:client id="{B09BED24-3477-45CA-B05F-F967D6B75EFF}" v="430" dt="2020-08-07T01:07:36.649"/>
    <p1510:client id="{C5FBCB94-7230-484E-B435-1832AAF7684E}" v="117" dt="2020-08-16T02:57:27.534"/>
    <p1510:client id="{C068377E-76CC-462C-8D6B-ABBE2BD7F928}" v="2" dt="2020-08-19T19:19:17.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03" autoAdjust="0"/>
  </p:normalViewPr>
  <p:slideViewPr>
    <p:cSldViewPr snapToGrid="0">
      <p:cViewPr varScale="1">
        <p:scale>
          <a:sx n="84" d="100"/>
          <a:sy n="84" d="100"/>
        </p:scale>
        <p:origin x="9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Knowles" userId="S::michelle.knowles@du.edu::f0670a23-729c-4bc0-95a6-3e26f113d224" providerId="AD" clId="Web-{C72B779C-FDA9-4535-B07A-7047EBEEABBB}"/>
    <pc:docChg chg="modSld">
      <pc:chgData name="Michelle Knowles" userId="S::michelle.knowles@du.edu::f0670a23-729c-4bc0-95a6-3e26f113d224" providerId="AD" clId="Web-{C72B779C-FDA9-4535-B07A-7047EBEEABBB}" dt="2020-08-07T16:57:27.649" v="23"/>
      <pc:docMkLst>
        <pc:docMk/>
      </pc:docMkLst>
      <pc:sldChg chg="modSp">
        <pc:chgData name="Michelle Knowles" userId="S::michelle.knowles@du.edu::f0670a23-729c-4bc0-95a6-3e26f113d224" providerId="AD" clId="Web-{C72B779C-FDA9-4535-B07A-7047EBEEABBB}" dt="2020-08-07T16:55:28.540" v="6" actId="1076"/>
        <pc:sldMkLst>
          <pc:docMk/>
          <pc:sldMk cId="283533523" sldId="258"/>
        </pc:sldMkLst>
        <pc:picChg chg="mod modCrop">
          <ac:chgData name="Michelle Knowles" userId="S::michelle.knowles@du.edu::f0670a23-729c-4bc0-95a6-3e26f113d224" providerId="AD" clId="Web-{C72B779C-FDA9-4535-B07A-7047EBEEABBB}" dt="2020-08-07T16:55:28.540" v="6" actId="1076"/>
          <ac:picMkLst>
            <pc:docMk/>
            <pc:sldMk cId="283533523" sldId="258"/>
            <ac:picMk id="5" creationId="{A66EDA32-BFCE-4C88-99AC-F184FB0B1285}"/>
          </ac:picMkLst>
        </pc:picChg>
      </pc:sldChg>
      <pc:sldChg chg="addSp delSp modSp mod setBg">
        <pc:chgData name="Michelle Knowles" userId="S::michelle.knowles@du.edu::f0670a23-729c-4bc0-95a6-3e26f113d224" providerId="AD" clId="Web-{C72B779C-FDA9-4535-B07A-7047EBEEABBB}" dt="2020-08-07T16:56:35.477" v="14"/>
        <pc:sldMkLst>
          <pc:docMk/>
          <pc:sldMk cId="2890768644" sldId="261"/>
        </pc:sldMkLst>
        <pc:spChg chg="mod">
          <ac:chgData name="Michelle Knowles" userId="S::michelle.knowles@du.edu::f0670a23-729c-4bc0-95a6-3e26f113d224" providerId="AD" clId="Web-{C72B779C-FDA9-4535-B07A-7047EBEEABBB}" dt="2020-08-07T16:56:35.477" v="14"/>
          <ac:spMkLst>
            <pc:docMk/>
            <pc:sldMk cId="2890768644" sldId="261"/>
            <ac:spMk id="2" creationId="{1E8FF8F1-6646-4FC2-9CC2-5F0AB3BC839A}"/>
          </ac:spMkLst>
        </pc:spChg>
        <pc:spChg chg="del mod">
          <ac:chgData name="Michelle Knowles" userId="S::michelle.knowles@du.edu::f0670a23-729c-4bc0-95a6-3e26f113d224" providerId="AD" clId="Web-{C72B779C-FDA9-4535-B07A-7047EBEEABBB}" dt="2020-08-07T16:56:35.477" v="14"/>
          <ac:spMkLst>
            <pc:docMk/>
            <pc:sldMk cId="2890768644" sldId="261"/>
            <ac:spMk id="3" creationId="{AFD2E0CB-10BA-4D2A-8BB6-0B55D1D51E21}"/>
          </ac:spMkLst>
        </pc:spChg>
        <pc:spChg chg="add">
          <ac:chgData name="Michelle Knowles" userId="S::michelle.knowles@du.edu::f0670a23-729c-4bc0-95a6-3e26f113d224" providerId="AD" clId="Web-{C72B779C-FDA9-4535-B07A-7047EBEEABBB}" dt="2020-08-07T16:56:35.477" v="14"/>
          <ac:spMkLst>
            <pc:docMk/>
            <pc:sldMk cId="2890768644" sldId="261"/>
            <ac:spMk id="9" creationId="{E5F17139-31EE-46AC-B04F-DBBD852DD6CB}"/>
          </ac:spMkLst>
        </pc:spChg>
        <pc:spChg chg="add">
          <ac:chgData name="Michelle Knowles" userId="S::michelle.knowles@du.edu::f0670a23-729c-4bc0-95a6-3e26f113d224" providerId="AD" clId="Web-{C72B779C-FDA9-4535-B07A-7047EBEEABBB}" dt="2020-08-07T16:56:35.477" v="14"/>
          <ac:spMkLst>
            <pc:docMk/>
            <pc:sldMk cId="2890768644" sldId="261"/>
            <ac:spMk id="11" creationId="{AAD42DD4-86F6-4FD2-869F-32D35E310CF6}"/>
          </ac:spMkLst>
        </pc:spChg>
        <pc:spChg chg="add">
          <ac:chgData name="Michelle Knowles" userId="S::michelle.knowles@du.edu::f0670a23-729c-4bc0-95a6-3e26f113d224" providerId="AD" clId="Web-{C72B779C-FDA9-4535-B07A-7047EBEEABBB}" dt="2020-08-07T16:56:35.477" v="14"/>
          <ac:spMkLst>
            <pc:docMk/>
            <pc:sldMk cId="2890768644" sldId="261"/>
            <ac:spMk id="13" creationId="{4C36B8C5-0DEB-41B5-911D-572E2E835E3C}"/>
          </ac:spMkLst>
        </pc:spChg>
        <pc:spChg chg="add">
          <ac:chgData name="Michelle Knowles" userId="S::michelle.knowles@du.edu::f0670a23-729c-4bc0-95a6-3e26f113d224" providerId="AD" clId="Web-{C72B779C-FDA9-4535-B07A-7047EBEEABBB}" dt="2020-08-07T16:56:35.477" v="14"/>
          <ac:spMkLst>
            <pc:docMk/>
            <pc:sldMk cId="2890768644" sldId="261"/>
            <ac:spMk id="15" creationId="{5D1FF148-6725-4278-A9A8-A9A6A3F261CC}"/>
          </ac:spMkLst>
        </pc:spChg>
        <pc:spChg chg="add">
          <ac:chgData name="Michelle Knowles" userId="S::michelle.knowles@du.edu::f0670a23-729c-4bc0-95a6-3e26f113d224" providerId="AD" clId="Web-{C72B779C-FDA9-4535-B07A-7047EBEEABBB}" dt="2020-08-07T16:56:35.477" v="14"/>
          <ac:spMkLst>
            <pc:docMk/>
            <pc:sldMk cId="2890768644" sldId="261"/>
            <ac:spMk id="17" creationId="{B247507B-4D21-4FF7-B49C-239309CF2A0B}"/>
          </ac:spMkLst>
        </pc:spChg>
        <pc:graphicFrameChg chg="add">
          <ac:chgData name="Michelle Knowles" userId="S::michelle.knowles@du.edu::f0670a23-729c-4bc0-95a6-3e26f113d224" providerId="AD" clId="Web-{C72B779C-FDA9-4535-B07A-7047EBEEABBB}" dt="2020-08-07T16:56:35.477" v="14"/>
          <ac:graphicFrameMkLst>
            <pc:docMk/>
            <pc:sldMk cId="2890768644" sldId="261"/>
            <ac:graphicFrameMk id="5" creationId="{83DA5CDA-70D2-4DC6-BC34-50B02B420447}"/>
          </ac:graphicFrameMkLst>
        </pc:graphicFrameChg>
      </pc:sldChg>
      <pc:sldChg chg="modSp">
        <pc:chgData name="Michelle Knowles" userId="S::michelle.knowles@du.edu::f0670a23-729c-4bc0-95a6-3e26f113d224" providerId="AD" clId="Web-{C72B779C-FDA9-4535-B07A-7047EBEEABBB}" dt="2020-08-07T16:56:53.305" v="17" actId="20577"/>
        <pc:sldMkLst>
          <pc:docMk/>
          <pc:sldMk cId="4253943420" sldId="262"/>
        </pc:sldMkLst>
        <pc:spChg chg="mod">
          <ac:chgData name="Michelle Knowles" userId="S::michelle.knowles@du.edu::f0670a23-729c-4bc0-95a6-3e26f113d224" providerId="AD" clId="Web-{C72B779C-FDA9-4535-B07A-7047EBEEABBB}" dt="2020-08-07T16:56:53.305" v="17" actId="20577"/>
          <ac:spMkLst>
            <pc:docMk/>
            <pc:sldMk cId="4253943420" sldId="262"/>
            <ac:spMk id="3" creationId="{60CE2F49-F2E2-4DC3-BBA2-2F4123FB89FB}"/>
          </ac:spMkLst>
        </pc:spChg>
      </pc:sldChg>
      <pc:sldChg chg="addSp delSp modSp">
        <pc:chgData name="Michelle Knowles" userId="S::michelle.knowles@du.edu::f0670a23-729c-4bc0-95a6-3e26f113d224" providerId="AD" clId="Web-{C72B779C-FDA9-4535-B07A-7047EBEEABBB}" dt="2020-08-07T16:57:27.649" v="23"/>
        <pc:sldMkLst>
          <pc:docMk/>
          <pc:sldMk cId="1820791751" sldId="264"/>
        </pc:sldMkLst>
        <pc:picChg chg="mod modCrop">
          <ac:chgData name="Michelle Knowles" userId="S::michelle.knowles@du.edu::f0670a23-729c-4bc0-95a6-3e26f113d224" providerId="AD" clId="Web-{C72B779C-FDA9-4535-B07A-7047EBEEABBB}" dt="2020-08-07T16:57:16.743" v="21"/>
          <ac:picMkLst>
            <pc:docMk/>
            <pc:sldMk cId="1820791751" sldId="264"/>
            <ac:picMk id="4" creationId="{784F737F-411D-42EA-A240-0F5DE6AE9DC1}"/>
          </ac:picMkLst>
        </pc:picChg>
        <pc:picChg chg="add mod">
          <ac:chgData name="Michelle Knowles" userId="S::michelle.knowles@du.edu::f0670a23-729c-4bc0-95a6-3e26f113d224" providerId="AD" clId="Web-{C72B779C-FDA9-4535-B07A-7047EBEEABBB}" dt="2020-08-07T16:56:22.212" v="10" actId="1076"/>
          <ac:picMkLst>
            <pc:docMk/>
            <pc:sldMk cId="1820791751" sldId="264"/>
            <ac:picMk id="8" creationId="{5C9E15CA-6411-4F46-825E-409F89B45F1E}"/>
          </ac:picMkLst>
        </pc:picChg>
        <pc:picChg chg="add del mod">
          <ac:chgData name="Michelle Knowles" userId="S::michelle.knowles@du.edu::f0670a23-729c-4bc0-95a6-3e26f113d224" providerId="AD" clId="Web-{C72B779C-FDA9-4535-B07A-7047EBEEABBB}" dt="2020-08-07T16:57:27.649" v="23"/>
          <ac:picMkLst>
            <pc:docMk/>
            <pc:sldMk cId="1820791751" sldId="264"/>
            <ac:picMk id="9" creationId="{68D42A33-22D7-453C-833B-F1A75C6BF56A}"/>
          </ac:picMkLst>
        </pc:picChg>
      </pc:sldChg>
    </pc:docChg>
  </pc:docChgLst>
  <pc:docChgLst>
    <pc:chgData name="Michelle Knowles" userId="S::michelle.knowles@du.edu::f0670a23-729c-4bc0-95a6-3e26f113d224" providerId="AD" clId="Web-{4E74F391-3151-4038-8D41-21B5A1FD6662}"/>
    <pc:docChg chg="addSld modSld addMainMaster delMainMaster">
      <pc:chgData name="Michelle Knowles" userId="S::michelle.knowles@du.edu::f0670a23-729c-4bc0-95a6-3e26f113d224" providerId="AD" clId="Web-{4E74F391-3151-4038-8D41-21B5A1FD6662}" dt="2020-08-06T22:05:46.306" v="204" actId="20577"/>
      <pc:docMkLst>
        <pc:docMk/>
      </pc:docMkLst>
      <pc:sldChg chg="addSp delSp modSp mod setBg modClrScheme setClrOvrMap chgLayout">
        <pc:chgData name="Michelle Knowles" userId="S::michelle.knowles@du.edu::f0670a23-729c-4bc0-95a6-3e26f113d224" providerId="AD" clId="Web-{4E74F391-3151-4038-8D41-21B5A1FD6662}" dt="2020-08-06T22:03:19.116" v="81"/>
        <pc:sldMkLst>
          <pc:docMk/>
          <pc:sldMk cId="109857222" sldId="256"/>
        </pc:sldMkLst>
        <pc:spChg chg="mod">
          <ac:chgData name="Michelle Knowles" userId="S::michelle.knowles@du.edu::f0670a23-729c-4bc0-95a6-3e26f113d224" providerId="AD" clId="Web-{4E74F391-3151-4038-8D41-21B5A1FD6662}" dt="2020-08-06T22:03:19.116" v="81"/>
          <ac:spMkLst>
            <pc:docMk/>
            <pc:sldMk cId="109857222" sldId="256"/>
            <ac:spMk id="2" creationId="{00000000-0000-0000-0000-000000000000}"/>
          </ac:spMkLst>
        </pc:spChg>
        <pc:spChg chg="mod">
          <ac:chgData name="Michelle Knowles" userId="S::michelle.knowles@du.edu::f0670a23-729c-4bc0-95a6-3e26f113d224" providerId="AD" clId="Web-{4E74F391-3151-4038-8D41-21B5A1FD6662}" dt="2020-08-06T22:03:19.116" v="81"/>
          <ac:spMkLst>
            <pc:docMk/>
            <pc:sldMk cId="109857222" sldId="256"/>
            <ac:spMk id="3" creationId="{00000000-0000-0000-0000-000000000000}"/>
          </ac:spMkLst>
        </pc:spChg>
        <pc:spChg chg="add del">
          <ac:chgData name="Michelle Knowles" userId="S::michelle.knowles@du.edu::f0670a23-729c-4bc0-95a6-3e26f113d224" providerId="AD" clId="Web-{4E74F391-3151-4038-8D41-21B5A1FD6662}" dt="2020-08-06T22:03:19.007" v="80"/>
          <ac:spMkLst>
            <pc:docMk/>
            <pc:sldMk cId="109857222" sldId="256"/>
            <ac:spMk id="5" creationId="{6F40FBDA-CEB1-40F0-9AB9-BD9C402D70FE}"/>
          </ac:spMkLst>
        </pc:spChg>
        <pc:spChg chg="add del">
          <ac:chgData name="Michelle Knowles" userId="S::michelle.knowles@du.edu::f0670a23-729c-4bc0-95a6-3e26f113d224" providerId="AD" clId="Web-{4E74F391-3151-4038-8D41-21B5A1FD6662}" dt="2020-08-06T22:03:19.007" v="80"/>
          <ac:spMkLst>
            <pc:docMk/>
            <pc:sldMk cId="109857222" sldId="256"/>
            <ac:spMk id="7" creationId="{0344D4FE-ABEF-4230-9E4E-AD5782FC78AC}"/>
          </ac:spMkLst>
        </pc:spChg>
        <pc:spChg chg="add">
          <ac:chgData name="Michelle Knowles" userId="S::michelle.knowles@du.edu::f0670a23-729c-4bc0-95a6-3e26f113d224" providerId="AD" clId="Web-{4E74F391-3151-4038-8D41-21B5A1FD6662}" dt="2020-08-06T22:03:19.116" v="81"/>
          <ac:spMkLst>
            <pc:docMk/>
            <pc:sldMk cId="109857222" sldId="256"/>
            <ac:spMk id="8" creationId="{3A397E3E-B90C-4D82-BAAA-36F7AC6A4565}"/>
          </ac:spMkLst>
        </pc:spChg>
        <pc:spChg chg="add del">
          <ac:chgData name="Michelle Knowles" userId="S::michelle.knowles@du.edu::f0670a23-729c-4bc0-95a6-3e26f113d224" providerId="AD" clId="Web-{4E74F391-3151-4038-8D41-21B5A1FD6662}" dt="2020-08-06T22:03:12.241" v="78"/>
          <ac:spMkLst>
            <pc:docMk/>
            <pc:sldMk cId="109857222" sldId="256"/>
            <ac:spMk id="9" creationId="{D5B012D8-7F27-4758-9AC6-C889B154BD73}"/>
          </ac:spMkLst>
        </pc:spChg>
        <pc:spChg chg="add del">
          <ac:chgData name="Michelle Knowles" userId="S::michelle.knowles@du.edu::f0670a23-729c-4bc0-95a6-3e26f113d224" providerId="AD" clId="Web-{4E74F391-3151-4038-8D41-21B5A1FD6662}" dt="2020-08-06T22:03:12.241" v="78"/>
          <ac:spMkLst>
            <pc:docMk/>
            <pc:sldMk cId="109857222" sldId="256"/>
            <ac:spMk id="11" creationId="{4063B759-00FC-46D1-9898-8E8625268FAF}"/>
          </ac:spMkLst>
        </pc:spChg>
        <pc:spChg chg="add">
          <ac:chgData name="Michelle Knowles" userId="S::michelle.knowles@du.edu::f0670a23-729c-4bc0-95a6-3e26f113d224" providerId="AD" clId="Web-{4E74F391-3151-4038-8D41-21B5A1FD6662}" dt="2020-08-06T22:03:19.116" v="81"/>
          <ac:spMkLst>
            <pc:docMk/>
            <pc:sldMk cId="109857222" sldId="256"/>
            <ac:spMk id="12" creationId="{159DD56B-DD2F-4663-813C-9D2D1E56FD4D}"/>
          </ac:spMkLst>
        </pc:spChg>
        <pc:spChg chg="add del">
          <ac:chgData name="Michelle Knowles" userId="S::michelle.knowles@du.edu::f0670a23-729c-4bc0-95a6-3e26f113d224" providerId="AD" clId="Web-{4E74F391-3151-4038-8D41-21B5A1FD6662}" dt="2020-08-06T22:03:19.007" v="80"/>
          <ac:spMkLst>
            <pc:docMk/>
            <pc:sldMk cId="109857222" sldId="256"/>
            <ac:spMk id="13" creationId="{9325F979-D3F9-4926-81B7-7ACCB31A501B}"/>
          </ac:spMkLst>
        </pc:spChg>
        <pc:spChg chg="add">
          <ac:chgData name="Michelle Knowles" userId="S::michelle.knowles@du.edu::f0670a23-729c-4bc0-95a6-3e26f113d224" providerId="AD" clId="Web-{4E74F391-3151-4038-8D41-21B5A1FD6662}" dt="2020-08-06T22:03:19.116" v="81"/>
          <ac:spMkLst>
            <pc:docMk/>
            <pc:sldMk cId="109857222" sldId="256"/>
            <ac:spMk id="14" creationId="{E16C8D8F-10E9-4498-ABDB-0F923F8B6837}"/>
          </ac:spMkLst>
        </pc:spChg>
        <pc:spChg chg="add">
          <ac:chgData name="Michelle Knowles" userId="S::michelle.knowles@du.edu::f0670a23-729c-4bc0-95a6-3e26f113d224" providerId="AD" clId="Web-{4E74F391-3151-4038-8D41-21B5A1FD6662}" dt="2020-08-06T22:03:19.116" v="81"/>
          <ac:spMkLst>
            <pc:docMk/>
            <pc:sldMk cId="109857222" sldId="256"/>
            <ac:spMk id="15" creationId="{6617B5AA-8A0D-41D3-B2EF-8BC53E3B7DFF}"/>
          </ac:spMkLst>
        </pc:spChg>
        <pc:spChg chg="add">
          <ac:chgData name="Michelle Knowles" userId="S::michelle.knowles@du.edu::f0670a23-729c-4bc0-95a6-3e26f113d224" providerId="AD" clId="Web-{4E74F391-3151-4038-8D41-21B5A1FD6662}" dt="2020-08-06T22:03:19.116" v="81"/>
          <ac:spMkLst>
            <pc:docMk/>
            <pc:sldMk cId="109857222" sldId="256"/>
            <ac:spMk id="17" creationId="{1E5A83E3-8A11-4492-BB6E-F5F2240316FB}"/>
          </ac:spMkLst>
        </pc:spChg>
        <pc:spChg chg="add">
          <ac:chgData name="Michelle Knowles" userId="S::michelle.knowles@du.edu::f0670a23-729c-4bc0-95a6-3e26f113d224" providerId="AD" clId="Web-{4E74F391-3151-4038-8D41-21B5A1FD6662}" dt="2020-08-06T22:03:19.116" v="81"/>
          <ac:spMkLst>
            <pc:docMk/>
            <pc:sldMk cId="109857222" sldId="256"/>
            <ac:spMk id="19" creationId="{572EB308-9A4E-4332-A908-22F2978D7545}"/>
          </ac:spMkLst>
        </pc:spChg>
        <pc:spChg chg="add">
          <ac:chgData name="Michelle Knowles" userId="S::michelle.knowles@du.edu::f0670a23-729c-4bc0-95a6-3e26f113d224" providerId="AD" clId="Web-{4E74F391-3151-4038-8D41-21B5A1FD6662}" dt="2020-08-06T22:03:19.116" v="81"/>
          <ac:spMkLst>
            <pc:docMk/>
            <pc:sldMk cId="109857222" sldId="256"/>
            <ac:spMk id="25" creationId="{90A7F83A-9728-4030-8E45-9ECF1ABCCC12}"/>
          </ac:spMkLst>
        </pc:spChg>
        <pc:spChg chg="add">
          <ac:chgData name="Michelle Knowles" userId="S::michelle.knowles@du.edu::f0670a23-729c-4bc0-95a6-3e26f113d224" providerId="AD" clId="Web-{4E74F391-3151-4038-8D41-21B5A1FD6662}" dt="2020-08-06T22:03:19.116" v="81"/>
          <ac:spMkLst>
            <pc:docMk/>
            <pc:sldMk cId="109857222" sldId="256"/>
            <ac:spMk id="27" creationId="{4D1A5E71-B6B6-486A-8CDC-C7ABD9B903F6}"/>
          </ac:spMkLst>
        </pc:spChg>
        <pc:spChg chg="add">
          <ac:chgData name="Michelle Knowles" userId="S::michelle.knowles@du.edu::f0670a23-729c-4bc0-95a6-3e26f113d224" providerId="AD" clId="Web-{4E74F391-3151-4038-8D41-21B5A1FD6662}" dt="2020-08-06T22:03:19.116" v="81"/>
          <ac:spMkLst>
            <pc:docMk/>
            <pc:sldMk cId="109857222" sldId="256"/>
            <ac:spMk id="29" creationId="{8E44D629-6B8E-4D88-A77E-149C0ED03498}"/>
          </ac:spMkLst>
        </pc:spChg>
        <pc:grpChg chg="add">
          <ac:chgData name="Michelle Knowles" userId="S::michelle.knowles@du.edu::f0670a23-729c-4bc0-95a6-3e26f113d224" providerId="AD" clId="Web-{4E74F391-3151-4038-8D41-21B5A1FD6662}" dt="2020-08-06T22:03:19.116" v="81"/>
          <ac:grpSpMkLst>
            <pc:docMk/>
            <pc:sldMk cId="109857222" sldId="256"/>
            <ac:grpSpMk id="21" creationId="{BB7A900B-006E-46F4-831E-5AABAEE45EE1}"/>
          </ac:grpSpMkLst>
        </pc:grpChg>
        <pc:picChg chg="add del">
          <ac:chgData name="Michelle Knowles" userId="S::michelle.knowles@du.edu::f0670a23-729c-4bc0-95a6-3e26f113d224" providerId="AD" clId="Web-{4E74F391-3151-4038-8D41-21B5A1FD6662}" dt="2020-08-06T22:03:12.241" v="78"/>
          <ac:picMkLst>
            <pc:docMk/>
            <pc:sldMk cId="109857222" sldId="256"/>
            <ac:picMk id="4" creationId="{F9A904E8-FA29-4932-99E3-7A32A2EBC436}"/>
          </ac:picMkLst>
        </pc:picChg>
        <pc:picChg chg="add del">
          <ac:chgData name="Michelle Knowles" userId="S::michelle.knowles@du.edu::f0670a23-729c-4bc0-95a6-3e26f113d224" providerId="AD" clId="Web-{4E74F391-3151-4038-8D41-21B5A1FD6662}" dt="2020-08-06T22:03:19.007" v="80"/>
          <ac:picMkLst>
            <pc:docMk/>
            <pc:sldMk cId="109857222" sldId="256"/>
            <ac:picMk id="6" creationId="{07221729-FAC5-414A-85D6-C746C0C09B91}"/>
          </ac:picMkLst>
        </pc:picChg>
        <pc:picChg chg="add">
          <ac:chgData name="Michelle Knowles" userId="S::michelle.knowles@du.edu::f0670a23-729c-4bc0-95a6-3e26f113d224" providerId="AD" clId="Web-{4E74F391-3151-4038-8D41-21B5A1FD6662}" dt="2020-08-06T22:03:19.116" v="81"/>
          <ac:picMkLst>
            <pc:docMk/>
            <pc:sldMk cId="109857222" sldId="256"/>
            <ac:picMk id="10" creationId="{517BFF95-152B-46C2-B248-328E2224190E}"/>
          </ac:picMkLst>
        </pc:picChg>
      </pc:sldChg>
      <pc:sldChg chg="addSp delSp modSp new mod setBg">
        <pc:chgData name="Michelle Knowles" userId="S::michelle.knowles@du.edu::f0670a23-729c-4bc0-95a6-3e26f113d224" providerId="AD" clId="Web-{4E74F391-3151-4038-8D41-21B5A1FD6662}" dt="2020-08-06T22:04:57.243" v="141" actId="20577"/>
        <pc:sldMkLst>
          <pc:docMk/>
          <pc:sldMk cId="322505150" sldId="257"/>
        </pc:sldMkLst>
        <pc:spChg chg="mod">
          <ac:chgData name="Michelle Knowles" userId="S::michelle.knowles@du.edu::f0670a23-729c-4bc0-95a6-3e26f113d224" providerId="AD" clId="Web-{4E74F391-3151-4038-8D41-21B5A1FD6662}" dt="2020-08-06T22:04:15.664" v="107"/>
          <ac:spMkLst>
            <pc:docMk/>
            <pc:sldMk cId="322505150" sldId="257"/>
            <ac:spMk id="2" creationId="{6C52997D-7662-4414-9623-98046B66AB78}"/>
          </ac:spMkLst>
        </pc:spChg>
        <pc:spChg chg="del">
          <ac:chgData name="Michelle Knowles" userId="S::michelle.knowles@du.edu::f0670a23-729c-4bc0-95a6-3e26f113d224" providerId="AD" clId="Web-{4E74F391-3151-4038-8D41-21B5A1FD6662}" dt="2020-08-06T22:03:28.148" v="83"/>
          <ac:spMkLst>
            <pc:docMk/>
            <pc:sldMk cId="322505150" sldId="257"/>
            <ac:spMk id="3" creationId="{0EFC1F36-2016-4044-B1EC-65986F906119}"/>
          </ac:spMkLst>
        </pc:spChg>
        <pc:spChg chg="add mod">
          <ac:chgData name="Michelle Knowles" userId="S::michelle.knowles@du.edu::f0670a23-729c-4bc0-95a6-3e26f113d224" providerId="AD" clId="Web-{4E74F391-3151-4038-8D41-21B5A1FD6662}" dt="2020-08-06T22:04:57.243" v="141" actId="20577"/>
          <ac:spMkLst>
            <pc:docMk/>
            <pc:sldMk cId="322505150" sldId="257"/>
            <ac:spMk id="4" creationId="{45604CD8-B483-4236-8F35-5E573C3F2074}"/>
          </ac:spMkLst>
        </pc:spChg>
        <pc:spChg chg="add del">
          <ac:chgData name="Michelle Knowles" userId="S::michelle.knowles@du.edu::f0670a23-729c-4bc0-95a6-3e26f113d224" providerId="AD" clId="Web-{4E74F391-3151-4038-8D41-21B5A1FD6662}" dt="2020-08-06T22:04:15.664" v="107"/>
          <ac:spMkLst>
            <pc:docMk/>
            <pc:sldMk cId="322505150" sldId="257"/>
            <ac:spMk id="15" creationId="{7D6BF779-0B8C-4CC2-9268-9506AD0C5331}"/>
          </ac:spMkLst>
        </pc:spChg>
        <pc:spChg chg="add del">
          <ac:chgData name="Michelle Knowles" userId="S::michelle.knowles@du.edu::f0670a23-729c-4bc0-95a6-3e26f113d224" providerId="AD" clId="Web-{4E74F391-3151-4038-8D41-21B5A1FD6662}" dt="2020-08-06T22:04:15.664" v="107"/>
          <ac:spMkLst>
            <pc:docMk/>
            <pc:sldMk cId="322505150" sldId="257"/>
            <ac:spMk id="17" creationId="{3A397E3E-B90C-4D82-BAAA-36F7AC6A4565}"/>
          </ac:spMkLst>
        </pc:spChg>
        <pc:spChg chg="add del">
          <ac:chgData name="Michelle Knowles" userId="S::michelle.knowles@du.edu::f0670a23-729c-4bc0-95a6-3e26f113d224" providerId="AD" clId="Web-{4E74F391-3151-4038-8D41-21B5A1FD6662}" dt="2020-08-06T22:04:15.664" v="107"/>
          <ac:spMkLst>
            <pc:docMk/>
            <pc:sldMk cId="322505150" sldId="257"/>
            <ac:spMk id="19" creationId="{A2B5CBEA-F125-49B6-8335-227C325B112B}"/>
          </ac:spMkLst>
        </pc:spChg>
        <pc:spChg chg="add del">
          <ac:chgData name="Michelle Knowles" userId="S::michelle.knowles@du.edu::f0670a23-729c-4bc0-95a6-3e26f113d224" providerId="AD" clId="Web-{4E74F391-3151-4038-8D41-21B5A1FD6662}" dt="2020-08-06T22:04:15.664" v="107"/>
          <ac:spMkLst>
            <pc:docMk/>
            <pc:sldMk cId="322505150" sldId="257"/>
            <ac:spMk id="21" creationId="{42B987A8-3C5A-4495-85A2-B7BBC3EAC201}"/>
          </ac:spMkLst>
        </pc:spChg>
        <pc:spChg chg="add del">
          <ac:chgData name="Michelle Knowles" userId="S::michelle.knowles@du.edu::f0670a23-729c-4bc0-95a6-3e26f113d224" providerId="AD" clId="Web-{4E74F391-3151-4038-8D41-21B5A1FD6662}" dt="2020-08-06T22:04:15.664" v="107"/>
          <ac:spMkLst>
            <pc:docMk/>
            <pc:sldMk cId="322505150" sldId="257"/>
            <ac:spMk id="23" creationId="{2C1D3151-5F97-4860-B56C-C98BD62CC255}"/>
          </ac:spMkLst>
        </pc:spChg>
        <pc:spChg chg="add del">
          <ac:chgData name="Michelle Knowles" userId="S::michelle.knowles@du.edu::f0670a23-729c-4bc0-95a6-3e26f113d224" providerId="AD" clId="Web-{4E74F391-3151-4038-8D41-21B5A1FD6662}" dt="2020-08-06T22:04:15.664" v="107"/>
          <ac:spMkLst>
            <pc:docMk/>
            <pc:sldMk cId="322505150" sldId="257"/>
            <ac:spMk id="25" creationId="{AB32CDD2-9715-425B-9CCC-CF8CE92BE064}"/>
          </ac:spMkLst>
        </pc:spChg>
        <pc:spChg chg="add del">
          <ac:chgData name="Michelle Knowles" userId="S::michelle.knowles@du.edu::f0670a23-729c-4bc0-95a6-3e26f113d224" providerId="AD" clId="Web-{4E74F391-3151-4038-8D41-21B5A1FD6662}" dt="2020-08-06T22:04:15.664" v="107"/>
          <ac:spMkLst>
            <pc:docMk/>
            <pc:sldMk cId="322505150" sldId="257"/>
            <ac:spMk id="27" creationId="{8CF5E676-CA04-4CED-9F1E-5026ED66E66D}"/>
          </ac:spMkLst>
        </pc:spChg>
        <pc:spChg chg="add del">
          <ac:chgData name="Michelle Knowles" userId="S::michelle.knowles@du.edu::f0670a23-729c-4bc0-95a6-3e26f113d224" providerId="AD" clId="Web-{4E74F391-3151-4038-8D41-21B5A1FD6662}" dt="2020-08-06T22:04:15.664" v="107"/>
          <ac:spMkLst>
            <pc:docMk/>
            <pc:sldMk cId="322505150" sldId="257"/>
            <ac:spMk id="29" creationId="{EB013C47-A4B4-4108-87AF-82C5CD7DFF56}"/>
          </ac:spMkLst>
        </pc:spChg>
        <pc:spChg chg="add del">
          <ac:chgData name="Michelle Knowles" userId="S::michelle.knowles@du.edu::f0670a23-729c-4bc0-95a6-3e26f113d224" providerId="AD" clId="Web-{4E74F391-3151-4038-8D41-21B5A1FD6662}" dt="2020-08-06T22:04:15.664" v="107"/>
          <ac:spMkLst>
            <pc:docMk/>
            <pc:sldMk cId="322505150" sldId="257"/>
            <ac:spMk id="31" creationId="{8DE96824-E506-4448-8704-5EC7BF7BC51B}"/>
          </ac:spMkLst>
        </pc:spChg>
        <pc:spChg chg="add del">
          <ac:chgData name="Michelle Knowles" userId="S::michelle.knowles@du.edu::f0670a23-729c-4bc0-95a6-3e26f113d224" providerId="AD" clId="Web-{4E74F391-3151-4038-8D41-21B5A1FD6662}" dt="2020-08-06T22:04:15.664" v="107"/>
          <ac:spMkLst>
            <pc:docMk/>
            <pc:sldMk cId="322505150" sldId="257"/>
            <ac:spMk id="33" creationId="{4FB204DF-284E-45F6-A017-79A4DF57BCCB}"/>
          </ac:spMkLst>
        </pc:spChg>
        <pc:spChg chg="add del">
          <ac:chgData name="Michelle Knowles" userId="S::michelle.knowles@du.edu::f0670a23-729c-4bc0-95a6-3e26f113d224" providerId="AD" clId="Web-{4E74F391-3151-4038-8D41-21B5A1FD6662}" dt="2020-08-06T22:04:15.664" v="107"/>
          <ac:spMkLst>
            <pc:docMk/>
            <pc:sldMk cId="322505150" sldId="257"/>
            <ac:spMk id="35" creationId="{BC8E4194-D60D-466F-B2E4-E0A0C145FCAD}"/>
          </ac:spMkLst>
        </pc:spChg>
        <pc:spChg chg="add del">
          <ac:chgData name="Michelle Knowles" userId="S::michelle.knowles@du.edu::f0670a23-729c-4bc0-95a6-3e26f113d224" providerId="AD" clId="Web-{4E74F391-3151-4038-8D41-21B5A1FD6662}" dt="2020-08-06T22:04:15.664" v="107"/>
          <ac:spMkLst>
            <pc:docMk/>
            <pc:sldMk cId="322505150" sldId="257"/>
            <ac:spMk id="37" creationId="{E16C8D8F-10E9-4498-ABDB-0F923F8B6837}"/>
          </ac:spMkLst>
        </pc:spChg>
        <pc:spChg chg="add del">
          <ac:chgData name="Michelle Knowles" userId="S::michelle.knowles@du.edu::f0670a23-729c-4bc0-95a6-3e26f113d224" providerId="AD" clId="Web-{4E74F391-3151-4038-8D41-21B5A1FD6662}" dt="2020-08-06T22:04:15.664" v="107"/>
          <ac:spMkLst>
            <pc:docMk/>
            <pc:sldMk cId="322505150" sldId="257"/>
            <ac:spMk id="39" creationId="{1E5A83E3-8A11-4492-BB6E-F5F2240316FB}"/>
          </ac:spMkLst>
        </pc:spChg>
        <pc:spChg chg="add">
          <ac:chgData name="Michelle Knowles" userId="S::michelle.knowles@du.edu::f0670a23-729c-4bc0-95a6-3e26f113d224" providerId="AD" clId="Web-{4E74F391-3151-4038-8D41-21B5A1FD6662}" dt="2020-08-06T22:04:15.664" v="107"/>
          <ac:spMkLst>
            <pc:docMk/>
            <pc:sldMk cId="322505150" sldId="257"/>
            <ac:spMk id="51" creationId="{5A0118C5-4F8D-4CF4-BADD-53FEACC6C42A}"/>
          </ac:spMkLst>
        </pc:spChg>
        <pc:spChg chg="add">
          <ac:chgData name="Michelle Knowles" userId="S::michelle.knowles@du.edu::f0670a23-729c-4bc0-95a6-3e26f113d224" providerId="AD" clId="Web-{4E74F391-3151-4038-8D41-21B5A1FD6662}" dt="2020-08-06T22:04:15.664" v="107"/>
          <ac:spMkLst>
            <pc:docMk/>
            <pc:sldMk cId="322505150" sldId="257"/>
            <ac:spMk id="53" creationId="{4E0A5C5C-2A95-428E-9F6A-0D29EBD57C9F}"/>
          </ac:spMkLst>
        </pc:spChg>
        <pc:spChg chg="add">
          <ac:chgData name="Michelle Knowles" userId="S::michelle.knowles@du.edu::f0670a23-729c-4bc0-95a6-3e26f113d224" providerId="AD" clId="Web-{4E74F391-3151-4038-8D41-21B5A1FD6662}" dt="2020-08-06T22:04:15.664" v="107"/>
          <ac:spMkLst>
            <pc:docMk/>
            <pc:sldMk cId="322505150" sldId="257"/>
            <ac:spMk id="55" creationId="{1056F38F-7C4E-461D-8709-7D0024AE1F79}"/>
          </ac:spMkLst>
        </pc:spChg>
        <pc:spChg chg="add">
          <ac:chgData name="Michelle Knowles" userId="S::michelle.knowles@du.edu::f0670a23-729c-4bc0-95a6-3e26f113d224" providerId="AD" clId="Web-{4E74F391-3151-4038-8D41-21B5A1FD6662}" dt="2020-08-06T22:04:15.664" v="107"/>
          <ac:spMkLst>
            <pc:docMk/>
            <pc:sldMk cId="322505150" sldId="257"/>
            <ac:spMk id="57" creationId="{C7278469-3C3C-49CE-AEEE-E176A4900B78}"/>
          </ac:spMkLst>
        </pc:spChg>
        <pc:spChg chg="add">
          <ac:chgData name="Michelle Knowles" userId="S::michelle.knowles@du.edu::f0670a23-729c-4bc0-95a6-3e26f113d224" providerId="AD" clId="Web-{4E74F391-3151-4038-8D41-21B5A1FD6662}" dt="2020-08-06T22:04:15.664" v="107"/>
          <ac:spMkLst>
            <pc:docMk/>
            <pc:sldMk cId="322505150" sldId="257"/>
            <ac:spMk id="63" creationId="{4C6598AB-1C17-4D54-951C-A082D94ACB7A}"/>
          </ac:spMkLst>
        </pc:spChg>
        <pc:spChg chg="add">
          <ac:chgData name="Michelle Knowles" userId="S::michelle.knowles@du.edu::f0670a23-729c-4bc0-95a6-3e26f113d224" providerId="AD" clId="Web-{4E74F391-3151-4038-8D41-21B5A1FD6662}" dt="2020-08-06T22:04:15.664" v="107"/>
          <ac:spMkLst>
            <pc:docMk/>
            <pc:sldMk cId="322505150" sldId="257"/>
            <ac:spMk id="65" creationId="{C83B66D7-137D-4AC1-B172-53D60F08BEB5}"/>
          </ac:spMkLst>
        </pc:spChg>
        <pc:spChg chg="add">
          <ac:chgData name="Michelle Knowles" userId="S::michelle.knowles@du.edu::f0670a23-729c-4bc0-95a6-3e26f113d224" providerId="AD" clId="Web-{4E74F391-3151-4038-8D41-21B5A1FD6662}" dt="2020-08-06T22:04:15.664" v="107"/>
          <ac:spMkLst>
            <pc:docMk/>
            <pc:sldMk cId="322505150" sldId="257"/>
            <ac:spMk id="67" creationId="{F6B92503-6984-4D15-8B98-8718709B785D}"/>
          </ac:spMkLst>
        </pc:spChg>
        <pc:spChg chg="add">
          <ac:chgData name="Michelle Knowles" userId="S::michelle.knowles@du.edu::f0670a23-729c-4bc0-95a6-3e26f113d224" providerId="AD" clId="Web-{4E74F391-3151-4038-8D41-21B5A1FD6662}" dt="2020-08-06T22:04:15.664" v="107"/>
          <ac:spMkLst>
            <pc:docMk/>
            <pc:sldMk cId="322505150" sldId="257"/>
            <ac:spMk id="69" creationId="{08DDF938-524E-4C18-A47D-C00627832366}"/>
          </ac:spMkLst>
        </pc:spChg>
        <pc:grpChg chg="add del">
          <ac:chgData name="Michelle Knowles" userId="S::michelle.knowles@du.edu::f0670a23-729c-4bc0-95a6-3e26f113d224" providerId="AD" clId="Web-{4E74F391-3151-4038-8D41-21B5A1FD6662}" dt="2020-08-06T22:04:15.664" v="107"/>
          <ac:grpSpMkLst>
            <pc:docMk/>
            <pc:sldMk cId="322505150" sldId="257"/>
            <ac:grpSpMk id="8" creationId="{8A351602-3772-4279-B0D3-A523F6F6EAB3}"/>
          </ac:grpSpMkLst>
        </pc:grpChg>
        <pc:grpChg chg="add del">
          <ac:chgData name="Michelle Knowles" userId="S::michelle.knowles@du.edu::f0670a23-729c-4bc0-95a6-3e26f113d224" providerId="AD" clId="Web-{4E74F391-3151-4038-8D41-21B5A1FD6662}" dt="2020-08-06T22:04:15.664" v="107"/>
          <ac:grpSpMkLst>
            <pc:docMk/>
            <pc:sldMk cId="322505150" sldId="257"/>
            <ac:grpSpMk id="41" creationId="{FB9739EB-7F66-433D-841F-AB3CD18700B7}"/>
          </ac:grpSpMkLst>
        </pc:grpChg>
        <pc:grpChg chg="add">
          <ac:chgData name="Michelle Knowles" userId="S::michelle.knowles@du.edu::f0670a23-729c-4bc0-95a6-3e26f113d224" providerId="AD" clId="Web-{4E74F391-3151-4038-8D41-21B5A1FD6662}" dt="2020-08-06T22:04:15.664" v="107"/>
          <ac:grpSpMkLst>
            <pc:docMk/>
            <pc:sldMk cId="322505150" sldId="257"/>
            <ac:grpSpMk id="59" creationId="{93DC754C-7E09-422D-A8BB-AF632E90DFA2}"/>
          </ac:grpSpMkLst>
        </pc:grpChg>
        <pc:grpChg chg="add">
          <ac:chgData name="Michelle Knowles" userId="S::michelle.knowles@du.edu::f0670a23-729c-4bc0-95a6-3e26f113d224" providerId="AD" clId="Web-{4E74F391-3151-4038-8D41-21B5A1FD6662}" dt="2020-08-06T22:04:15.664" v="107"/>
          <ac:grpSpMkLst>
            <pc:docMk/>
            <pc:sldMk cId="322505150" sldId="257"/>
            <ac:grpSpMk id="71" creationId="{3773FAF5-C452-4455-9411-D6AF5EBD4CA9}"/>
          </ac:grpSpMkLst>
        </pc:grpChg>
      </pc:sldChg>
      <pc:sldChg chg="modSp new">
        <pc:chgData name="Michelle Knowles" userId="S::michelle.knowles@du.edu::f0670a23-729c-4bc0-95a6-3e26f113d224" providerId="AD" clId="Web-{4E74F391-3151-4038-8D41-21B5A1FD6662}" dt="2020-08-06T22:05:46.306" v="203" actId="20577"/>
        <pc:sldMkLst>
          <pc:docMk/>
          <pc:sldMk cId="283533523" sldId="258"/>
        </pc:sldMkLst>
        <pc:spChg chg="mod">
          <ac:chgData name="Michelle Knowles" userId="S::michelle.knowles@du.edu::f0670a23-729c-4bc0-95a6-3e26f113d224" providerId="AD" clId="Web-{4E74F391-3151-4038-8D41-21B5A1FD6662}" dt="2020-08-06T22:05:46.306" v="203" actId="20577"/>
          <ac:spMkLst>
            <pc:docMk/>
            <pc:sldMk cId="283533523" sldId="258"/>
            <ac:spMk id="2" creationId="{1D9BD689-1546-4CF5-B3BE-C6362F3A7E07}"/>
          </ac:spMkLst>
        </pc:spChg>
      </pc:sldChg>
      <pc:sldMasterChg chg="add del addSldLayout delSldLayout">
        <pc:chgData name="Michelle Knowles" userId="S::michelle.knowles@du.edu::f0670a23-729c-4bc0-95a6-3e26f113d224" providerId="AD" clId="Web-{4E74F391-3151-4038-8D41-21B5A1FD6662}" dt="2020-08-06T22:03:19.116" v="81"/>
        <pc:sldMasterMkLst>
          <pc:docMk/>
          <pc:sldMasterMk cId="2460954070" sldId="2147483660"/>
        </pc:sldMasterMkLst>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2385387890" sldId="2147483661"/>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949138452" sldId="2147483662"/>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2591524520" sldId="2147483663"/>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1203092039" sldId="2147483664"/>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3733172339" sldId="2147483665"/>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3210312558" sldId="2147483666"/>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3146388984" sldId="2147483667"/>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3171841454" sldId="2147483668"/>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1718958274" sldId="2147483669"/>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2202905451" sldId="2147483670"/>
          </pc:sldLayoutMkLst>
        </pc:sldLayoutChg>
        <pc:sldLayoutChg chg="add del">
          <pc:chgData name="Michelle Knowles" userId="S::michelle.knowles@du.edu::f0670a23-729c-4bc0-95a6-3e26f113d224" providerId="AD" clId="Web-{4E74F391-3151-4038-8D41-21B5A1FD6662}" dt="2020-08-06T22:03:19.116" v="81"/>
          <pc:sldLayoutMkLst>
            <pc:docMk/>
            <pc:sldMasterMk cId="2460954070" sldId="2147483660"/>
            <pc:sldLayoutMk cId="3479445657" sldId="2147483671"/>
          </pc:sldLayoutMkLst>
        </pc:sldLayoutChg>
      </pc:sldMasterChg>
      <pc:sldMasterChg chg="add del addSldLayout delSldLayout">
        <pc:chgData name="Michelle Knowles" userId="S::michelle.knowles@du.edu::f0670a23-729c-4bc0-95a6-3e26f113d224" providerId="AD" clId="Web-{4E74F391-3151-4038-8D41-21B5A1FD6662}" dt="2020-08-06T22:03:12.241" v="78"/>
        <pc:sldMasterMkLst>
          <pc:docMk/>
          <pc:sldMasterMk cId="1124401360" sldId="2147483686"/>
        </pc:sldMasterMkLst>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2759596255" sldId="2147483674"/>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812530669" sldId="2147483675"/>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558526319" sldId="2147483676"/>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3656825583" sldId="2147483677"/>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3856493692" sldId="2147483678"/>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2149185380" sldId="2147483679"/>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3326030083" sldId="2147483680"/>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890379971" sldId="2147483681"/>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743237042" sldId="2147483682"/>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2155384916" sldId="2147483683"/>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890521749" sldId="2147483684"/>
          </pc:sldLayoutMkLst>
        </pc:sldLayoutChg>
        <pc:sldLayoutChg chg="add del">
          <pc:chgData name="Michelle Knowles" userId="S::michelle.knowles@du.edu::f0670a23-729c-4bc0-95a6-3e26f113d224" providerId="AD" clId="Web-{4E74F391-3151-4038-8D41-21B5A1FD6662}" dt="2020-08-06T22:03:12.241" v="78"/>
          <pc:sldLayoutMkLst>
            <pc:docMk/>
            <pc:sldMasterMk cId="1124401360" sldId="2147483686"/>
            <pc:sldLayoutMk cId="1263946970" sldId="2147483685"/>
          </pc:sldLayoutMkLst>
        </pc:sldLayoutChg>
      </pc:sldMasterChg>
      <pc:sldMasterChg chg="add addSldLayout">
        <pc:chgData name="Michelle Knowles" userId="S::michelle.knowles@du.edu::f0670a23-729c-4bc0-95a6-3e26f113d224" providerId="AD" clId="Web-{4E74F391-3151-4038-8D41-21B5A1FD6662}" dt="2020-08-06T22:03:19.116" v="81"/>
        <pc:sldMasterMkLst>
          <pc:docMk/>
          <pc:sldMasterMk cId="2150999750" sldId="2147483751"/>
        </pc:sldMasterMkLst>
        <pc:sldLayoutChg chg="add">
          <pc:chgData name="Michelle Knowles" userId="S::michelle.knowles@du.edu::f0670a23-729c-4bc0-95a6-3e26f113d224" providerId="AD" clId="Web-{4E74F391-3151-4038-8D41-21B5A1FD6662}" dt="2020-08-06T22:03:19.116" v="81"/>
          <pc:sldLayoutMkLst>
            <pc:docMk/>
            <pc:sldMasterMk cId="2150999750" sldId="2147483751"/>
            <pc:sldLayoutMk cId="3432792025" sldId="2147483740"/>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2200979543" sldId="2147483741"/>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3885602762" sldId="2147483742"/>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3339994764" sldId="2147483743"/>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1334761059" sldId="2147483744"/>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2576107538" sldId="2147483745"/>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3712264785" sldId="2147483746"/>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3878396361" sldId="2147483747"/>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1158875699" sldId="2147483748"/>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3406054081" sldId="2147483749"/>
          </pc:sldLayoutMkLst>
        </pc:sldLayoutChg>
        <pc:sldLayoutChg chg="add">
          <pc:chgData name="Michelle Knowles" userId="S::michelle.knowles@du.edu::f0670a23-729c-4bc0-95a6-3e26f113d224" providerId="AD" clId="Web-{4E74F391-3151-4038-8D41-21B5A1FD6662}" dt="2020-08-06T22:03:19.116" v="81"/>
          <pc:sldLayoutMkLst>
            <pc:docMk/>
            <pc:sldMasterMk cId="2150999750" sldId="2147483751"/>
            <pc:sldLayoutMk cId="466576297" sldId="2147483750"/>
          </pc:sldLayoutMkLst>
        </pc:sldLayoutChg>
      </pc:sldMasterChg>
      <pc:sldMasterChg chg="add del addSldLayout delSldLayout">
        <pc:chgData name="Michelle Knowles" userId="S::michelle.knowles@du.edu::f0670a23-729c-4bc0-95a6-3e26f113d224" providerId="AD" clId="Web-{4E74F391-3151-4038-8D41-21B5A1FD6662}" dt="2020-08-06T22:03:19.007" v="80"/>
        <pc:sldMasterMkLst>
          <pc:docMk/>
          <pc:sldMasterMk cId="3867655526" sldId="2147483764"/>
        </pc:sldMasterMkLst>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703701897" sldId="2147483753"/>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76067978" sldId="2147483754"/>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8074722" sldId="2147483755"/>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952072786" sldId="2147483756"/>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673100429" sldId="2147483757"/>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3000927636" sldId="2147483758"/>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1396612396" sldId="2147483759"/>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1113995619" sldId="2147483760"/>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2417466774" sldId="2147483761"/>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3057909120" sldId="2147483762"/>
          </pc:sldLayoutMkLst>
        </pc:sldLayoutChg>
        <pc:sldLayoutChg chg="add del">
          <pc:chgData name="Michelle Knowles" userId="S::michelle.knowles@du.edu::f0670a23-729c-4bc0-95a6-3e26f113d224" providerId="AD" clId="Web-{4E74F391-3151-4038-8D41-21B5A1FD6662}" dt="2020-08-06T22:03:19.007" v="80"/>
          <pc:sldLayoutMkLst>
            <pc:docMk/>
            <pc:sldMasterMk cId="3867655526" sldId="2147483764"/>
            <pc:sldLayoutMk cId="3833689713" sldId="2147483763"/>
          </pc:sldLayoutMkLst>
        </pc:sldLayoutChg>
      </pc:sldMasterChg>
    </pc:docChg>
  </pc:docChgLst>
  <pc:docChgLst>
    <pc:chgData name="Michelle Knowles" userId="S::michelle.knowles@du.edu::f0670a23-729c-4bc0-95a6-3e26f113d224" providerId="AD" clId="Web-{5DB5D18E-18E5-45A8-ACBE-C318AAFDEEB2}"/>
    <pc:docChg chg="addSld delSld modSld sldOrd">
      <pc:chgData name="Michelle Knowles" userId="S::michelle.knowles@du.edu::f0670a23-729c-4bc0-95a6-3e26f113d224" providerId="AD" clId="Web-{5DB5D18E-18E5-45A8-ACBE-C318AAFDEEB2}" dt="2020-08-07T16:27:34.908" v="137" actId="1076"/>
      <pc:docMkLst>
        <pc:docMk/>
      </pc:docMkLst>
      <pc:sldChg chg="addSp delSp modSp">
        <pc:chgData name="Michelle Knowles" userId="S::michelle.knowles@du.edu::f0670a23-729c-4bc0-95a6-3e26f113d224" providerId="AD" clId="Web-{5DB5D18E-18E5-45A8-ACBE-C318AAFDEEB2}" dt="2020-08-07T16:27:34.752" v="132" actId="1076"/>
        <pc:sldMkLst>
          <pc:docMk/>
          <pc:sldMk cId="283533523" sldId="258"/>
        </pc:sldMkLst>
        <pc:spChg chg="del">
          <ac:chgData name="Michelle Knowles" userId="S::michelle.knowles@du.edu::f0670a23-729c-4bc0-95a6-3e26f113d224" providerId="AD" clId="Web-{5DB5D18E-18E5-45A8-ACBE-C318AAFDEEB2}" dt="2020-08-07T16:20:41.102" v="0"/>
          <ac:spMkLst>
            <pc:docMk/>
            <pc:sldMk cId="283533523" sldId="258"/>
            <ac:spMk id="3" creationId="{092920A0-7167-45A1-8413-CE5128234E1F}"/>
          </ac:spMkLst>
        </pc:spChg>
        <pc:picChg chg="add mod ord modCrop">
          <ac:chgData name="Michelle Knowles" userId="S::michelle.knowles@du.edu::f0670a23-729c-4bc0-95a6-3e26f113d224" providerId="AD" clId="Web-{5DB5D18E-18E5-45A8-ACBE-C318AAFDEEB2}" dt="2020-08-07T16:25:11.301" v="130" actId="1076"/>
          <ac:picMkLst>
            <pc:docMk/>
            <pc:sldMk cId="283533523" sldId="258"/>
            <ac:picMk id="4" creationId="{784F737F-411D-42EA-A240-0F5DE6AE9DC1}"/>
          </ac:picMkLst>
        </pc:picChg>
        <pc:picChg chg="add mod">
          <ac:chgData name="Michelle Knowles" userId="S::michelle.knowles@du.edu::f0670a23-729c-4bc0-95a6-3e26f113d224" providerId="AD" clId="Web-{5DB5D18E-18E5-45A8-ACBE-C318AAFDEEB2}" dt="2020-08-07T16:27:34.752" v="132" actId="1076"/>
          <ac:picMkLst>
            <pc:docMk/>
            <pc:sldMk cId="283533523" sldId="258"/>
            <ac:picMk id="5" creationId="{A66EDA32-BFCE-4C88-99AC-F184FB0B1285}"/>
          </ac:picMkLst>
        </pc:picChg>
      </pc:sldChg>
      <pc:sldChg chg="addSp modSp add ord replId">
        <pc:chgData name="Michelle Knowles" userId="S::michelle.knowles@du.edu::f0670a23-729c-4bc0-95a6-3e26f113d224" providerId="AD" clId="Web-{5DB5D18E-18E5-45A8-ACBE-C318AAFDEEB2}" dt="2020-08-07T16:27:34.908" v="137" actId="1076"/>
        <pc:sldMkLst>
          <pc:docMk/>
          <pc:sldMk cId="1820791751" sldId="264"/>
        </pc:sldMkLst>
        <pc:spChg chg="add mod">
          <ac:chgData name="Michelle Knowles" userId="S::michelle.knowles@du.edu::f0670a23-729c-4bc0-95a6-3e26f113d224" providerId="AD" clId="Web-{5DB5D18E-18E5-45A8-ACBE-C318AAFDEEB2}" dt="2020-08-07T16:27:34.877" v="134" actId="1076"/>
          <ac:spMkLst>
            <pc:docMk/>
            <pc:sldMk cId="1820791751" sldId="264"/>
            <ac:spMk id="3" creationId="{699987F4-040B-4CB5-973A-B61230617407}"/>
          </ac:spMkLst>
        </pc:spChg>
        <pc:spChg chg="add mod">
          <ac:chgData name="Michelle Knowles" userId="S::michelle.knowles@du.edu::f0670a23-729c-4bc0-95a6-3e26f113d224" providerId="AD" clId="Web-{5DB5D18E-18E5-45A8-ACBE-C318AAFDEEB2}" dt="2020-08-07T16:27:34.892" v="135" actId="1076"/>
          <ac:spMkLst>
            <pc:docMk/>
            <pc:sldMk cId="1820791751" sldId="264"/>
            <ac:spMk id="5" creationId="{90F4D7B8-0FCD-49CF-89B6-A5C24DC3607D}"/>
          </ac:spMkLst>
        </pc:spChg>
        <pc:spChg chg="add mod">
          <ac:chgData name="Michelle Knowles" userId="S::michelle.knowles@du.edu::f0670a23-729c-4bc0-95a6-3e26f113d224" providerId="AD" clId="Web-{5DB5D18E-18E5-45A8-ACBE-C318AAFDEEB2}" dt="2020-08-07T16:27:34.892" v="136" actId="1076"/>
          <ac:spMkLst>
            <pc:docMk/>
            <pc:sldMk cId="1820791751" sldId="264"/>
            <ac:spMk id="6" creationId="{5A69F40B-A174-4760-B706-24ACC5583434}"/>
          </ac:spMkLst>
        </pc:spChg>
        <pc:spChg chg="add mod">
          <ac:chgData name="Michelle Knowles" userId="S::michelle.knowles@du.edu::f0670a23-729c-4bc0-95a6-3e26f113d224" providerId="AD" clId="Web-{5DB5D18E-18E5-45A8-ACBE-C318AAFDEEB2}" dt="2020-08-07T16:27:34.908" v="137" actId="1076"/>
          <ac:spMkLst>
            <pc:docMk/>
            <pc:sldMk cId="1820791751" sldId="264"/>
            <ac:spMk id="7" creationId="{BEA36162-D1B8-4A4F-A1DB-5E271E5E277E}"/>
          </ac:spMkLst>
        </pc:spChg>
        <pc:picChg chg="mod">
          <ac:chgData name="Michelle Knowles" userId="S::michelle.knowles@du.edu::f0670a23-729c-4bc0-95a6-3e26f113d224" providerId="AD" clId="Web-{5DB5D18E-18E5-45A8-ACBE-C318AAFDEEB2}" dt="2020-08-07T16:27:34.877" v="133" actId="1076"/>
          <ac:picMkLst>
            <pc:docMk/>
            <pc:sldMk cId="1820791751" sldId="264"/>
            <ac:picMk id="4" creationId="{784F737F-411D-42EA-A240-0F5DE6AE9DC1}"/>
          </ac:picMkLst>
        </pc:picChg>
      </pc:sldChg>
      <pc:sldChg chg="add del replId">
        <pc:chgData name="Michelle Knowles" userId="S::michelle.knowles@du.edu::f0670a23-729c-4bc0-95a6-3e26f113d224" providerId="AD" clId="Web-{5DB5D18E-18E5-45A8-ACBE-C318AAFDEEB2}" dt="2020-08-07T16:22:34.131" v="70"/>
        <pc:sldMkLst>
          <pc:docMk/>
          <pc:sldMk cId="530928076" sldId="265"/>
        </pc:sldMkLst>
      </pc:sldChg>
    </pc:docChg>
  </pc:docChgLst>
  <pc:docChgLst>
    <pc:chgData name="Andrea Stanton" userId="S::andrea.stanton@du.edu::b128bd36-d220-41c9-93b8-14ee05883d03" providerId="AD" clId="Web-{C068377E-76CC-462C-8D6B-ABBE2BD7F928}"/>
    <pc:docChg chg="modSld">
      <pc:chgData name="Andrea Stanton" userId="S::andrea.stanton@du.edu::b128bd36-d220-41c9-93b8-14ee05883d03" providerId="AD" clId="Web-{C068377E-76CC-462C-8D6B-ABBE2BD7F928}" dt="2020-08-19T19:19:17.213" v="1" actId="14100"/>
      <pc:docMkLst>
        <pc:docMk/>
      </pc:docMkLst>
      <pc:sldChg chg="modSp">
        <pc:chgData name="Andrea Stanton" userId="S::andrea.stanton@du.edu::b128bd36-d220-41c9-93b8-14ee05883d03" providerId="AD" clId="Web-{C068377E-76CC-462C-8D6B-ABBE2BD7F928}" dt="2020-08-19T19:19:17.213" v="1" actId="14100"/>
        <pc:sldMkLst>
          <pc:docMk/>
          <pc:sldMk cId="109857222" sldId="256"/>
        </pc:sldMkLst>
        <pc:spChg chg="mod">
          <ac:chgData name="Andrea Stanton" userId="S::andrea.stanton@du.edu::b128bd36-d220-41c9-93b8-14ee05883d03" providerId="AD" clId="Web-{C068377E-76CC-462C-8D6B-ABBE2BD7F928}" dt="2020-08-19T19:19:17.213" v="1" actId="14100"/>
          <ac:spMkLst>
            <pc:docMk/>
            <pc:sldMk cId="109857222" sldId="256"/>
            <ac:spMk id="2" creationId="{00000000-0000-0000-0000-000000000000}"/>
          </ac:spMkLst>
        </pc:spChg>
      </pc:sldChg>
    </pc:docChg>
  </pc:docChgLst>
  <pc:docChgLst>
    <pc:chgData name="Andrea Stanton" userId="S::andrea.stanton@du.edu::b128bd36-d220-41c9-93b8-14ee05883d03" providerId="AD" clId="Web-{FA3E23C9-4F9E-4E08-BABD-9CA418CB3CCA}"/>
    <pc:docChg chg="modSld sldOrd">
      <pc:chgData name="Andrea Stanton" userId="S::andrea.stanton@du.edu::b128bd36-d220-41c9-93b8-14ee05883d03" providerId="AD" clId="Web-{FA3E23C9-4F9E-4E08-BABD-9CA418CB3CCA}" dt="2020-08-14T17:08:17.327" v="1675"/>
      <pc:docMkLst>
        <pc:docMk/>
      </pc:docMkLst>
      <pc:sldChg chg="modNotes">
        <pc:chgData name="Andrea Stanton" userId="S::andrea.stanton@du.edu::b128bd36-d220-41c9-93b8-14ee05883d03" providerId="AD" clId="Web-{FA3E23C9-4F9E-4E08-BABD-9CA418CB3CCA}" dt="2020-08-14T17:08:17.327" v="1675"/>
        <pc:sldMkLst>
          <pc:docMk/>
          <pc:sldMk cId="109857222" sldId="256"/>
        </pc:sldMkLst>
      </pc:sldChg>
      <pc:sldChg chg="modSp ord modNotes">
        <pc:chgData name="Andrea Stanton" userId="S::andrea.stanton@du.edu::b128bd36-d220-41c9-93b8-14ee05883d03" providerId="AD" clId="Web-{FA3E23C9-4F9E-4E08-BABD-9CA418CB3CCA}" dt="2020-08-14T16:33:58.711" v="935"/>
        <pc:sldMkLst>
          <pc:docMk/>
          <pc:sldMk cId="322505150" sldId="257"/>
        </pc:sldMkLst>
        <pc:spChg chg="mod">
          <ac:chgData name="Andrea Stanton" userId="S::andrea.stanton@du.edu::b128bd36-d220-41c9-93b8-14ee05883d03" providerId="AD" clId="Web-{FA3E23C9-4F9E-4E08-BABD-9CA418CB3CCA}" dt="2020-08-14T16:33:05.789" v="915" actId="20577"/>
          <ac:spMkLst>
            <pc:docMk/>
            <pc:sldMk cId="322505150" sldId="257"/>
            <ac:spMk id="2" creationId="{6C52997D-7662-4414-9623-98046B66AB78}"/>
          </ac:spMkLst>
        </pc:spChg>
        <pc:spChg chg="mod">
          <ac:chgData name="Andrea Stanton" userId="S::andrea.stanton@du.edu::b128bd36-d220-41c9-93b8-14ee05883d03" providerId="AD" clId="Web-{FA3E23C9-4F9E-4E08-BABD-9CA418CB3CCA}" dt="2020-08-14T16:17:55.185" v="525" actId="20577"/>
          <ac:spMkLst>
            <pc:docMk/>
            <pc:sldMk cId="322505150" sldId="257"/>
            <ac:spMk id="4" creationId="{45604CD8-B483-4236-8F35-5E573C3F2074}"/>
          </ac:spMkLst>
        </pc:spChg>
      </pc:sldChg>
      <pc:sldChg chg="modSp modNotes">
        <pc:chgData name="Andrea Stanton" userId="S::andrea.stanton@du.edu::b128bd36-d220-41c9-93b8-14ee05883d03" providerId="AD" clId="Web-{FA3E23C9-4F9E-4E08-BABD-9CA418CB3CCA}" dt="2020-08-14T17:05:52.906" v="1644" actId="1076"/>
        <pc:sldMkLst>
          <pc:docMk/>
          <pc:sldMk cId="3134414110" sldId="259"/>
        </pc:sldMkLst>
        <pc:spChg chg="mod">
          <ac:chgData name="Andrea Stanton" userId="S::andrea.stanton@du.edu::b128bd36-d220-41c9-93b8-14ee05883d03" providerId="AD" clId="Web-{FA3E23C9-4F9E-4E08-BABD-9CA418CB3CCA}" dt="2020-08-14T16:47:56.533" v="1260" actId="20577"/>
          <ac:spMkLst>
            <pc:docMk/>
            <pc:sldMk cId="3134414110" sldId="259"/>
            <ac:spMk id="3" creationId="{2A6DE235-5A09-49A8-961C-D8CC9F568785}"/>
          </ac:spMkLst>
        </pc:spChg>
        <pc:spChg chg="mod">
          <ac:chgData name="Andrea Stanton" userId="S::andrea.stanton@du.edu::b128bd36-d220-41c9-93b8-14ee05883d03" providerId="AD" clId="Web-{FA3E23C9-4F9E-4E08-BABD-9CA418CB3CCA}" dt="2020-08-14T17:05:50.044" v="1643" actId="1076"/>
          <ac:spMkLst>
            <pc:docMk/>
            <pc:sldMk cId="3134414110" sldId="259"/>
            <ac:spMk id="4" creationId="{C10892C1-F568-4DC3-A441-A8186CBFF85F}"/>
          </ac:spMkLst>
        </pc:spChg>
        <pc:spChg chg="mod">
          <ac:chgData name="Andrea Stanton" userId="S::andrea.stanton@du.edu::b128bd36-d220-41c9-93b8-14ee05883d03" providerId="AD" clId="Web-{FA3E23C9-4F9E-4E08-BABD-9CA418CB3CCA}" dt="2020-08-14T17:05:52.906" v="1644" actId="1076"/>
          <ac:spMkLst>
            <pc:docMk/>
            <pc:sldMk cId="3134414110" sldId="259"/>
            <ac:spMk id="5" creationId="{3C1A457B-0F1E-4F3C-9F44-1639E7FFEE80}"/>
          </ac:spMkLst>
        </pc:spChg>
      </pc:sldChg>
      <pc:sldChg chg="modSp modNotes">
        <pc:chgData name="Andrea Stanton" userId="S::andrea.stanton@du.edu::b128bd36-d220-41c9-93b8-14ee05883d03" providerId="AD" clId="Web-{FA3E23C9-4F9E-4E08-BABD-9CA418CB3CCA}" dt="2020-08-14T17:00:47.651" v="1327"/>
        <pc:sldMkLst>
          <pc:docMk/>
          <pc:sldMk cId="2890768644" sldId="261"/>
        </pc:sldMkLst>
        <pc:spChg chg="mod">
          <ac:chgData name="Andrea Stanton" userId="S::andrea.stanton@du.edu::b128bd36-d220-41c9-93b8-14ee05883d03" providerId="AD" clId="Web-{FA3E23C9-4F9E-4E08-BABD-9CA418CB3CCA}" dt="2020-08-14T16:54:21.771" v="1299" actId="20577"/>
          <ac:spMkLst>
            <pc:docMk/>
            <pc:sldMk cId="2890768644" sldId="261"/>
            <ac:spMk id="2" creationId="{1E8FF8F1-6646-4FC2-9CC2-5F0AB3BC839A}"/>
          </ac:spMkLst>
        </pc:spChg>
        <pc:graphicFrameChg chg="modGraphic">
          <ac:chgData name="Andrea Stanton" userId="S::andrea.stanton@du.edu::b128bd36-d220-41c9-93b8-14ee05883d03" providerId="AD" clId="Web-{FA3E23C9-4F9E-4E08-BABD-9CA418CB3CCA}" dt="2020-08-14T16:11:20.118" v="4" actId="20577"/>
          <ac:graphicFrameMkLst>
            <pc:docMk/>
            <pc:sldMk cId="2890768644" sldId="261"/>
            <ac:graphicFrameMk id="5" creationId="{83DA5CDA-70D2-4DC6-BC34-50B02B420447}"/>
          </ac:graphicFrameMkLst>
        </pc:graphicFrameChg>
      </pc:sldChg>
      <pc:sldChg chg="modSp modNotes">
        <pc:chgData name="Andrea Stanton" userId="S::andrea.stanton@du.edu::b128bd36-d220-41c9-93b8-14ee05883d03" providerId="AD" clId="Web-{FA3E23C9-4F9E-4E08-BABD-9CA418CB3CCA}" dt="2020-08-14T16:42:41.545" v="1212" actId="20577"/>
        <pc:sldMkLst>
          <pc:docMk/>
          <pc:sldMk cId="4253943420" sldId="262"/>
        </pc:sldMkLst>
        <pc:spChg chg="mod">
          <ac:chgData name="Andrea Stanton" userId="S::andrea.stanton@du.edu::b128bd36-d220-41c9-93b8-14ee05883d03" providerId="AD" clId="Web-{FA3E23C9-4F9E-4E08-BABD-9CA418CB3CCA}" dt="2020-08-14T16:11:37.946" v="9" actId="20577"/>
          <ac:spMkLst>
            <pc:docMk/>
            <pc:sldMk cId="4253943420" sldId="262"/>
            <ac:spMk id="2" creationId="{624D3DDB-F33C-4908-A88B-C1D165DAC1E9}"/>
          </ac:spMkLst>
        </pc:spChg>
        <pc:spChg chg="mod">
          <ac:chgData name="Andrea Stanton" userId="S::andrea.stanton@du.edu::b128bd36-d220-41c9-93b8-14ee05883d03" providerId="AD" clId="Web-{FA3E23C9-4F9E-4E08-BABD-9CA418CB3CCA}" dt="2020-08-14T16:42:41.545" v="1212" actId="20577"/>
          <ac:spMkLst>
            <pc:docMk/>
            <pc:sldMk cId="4253943420" sldId="262"/>
            <ac:spMk id="3" creationId="{60CE2F49-F2E2-4DC3-BBA2-2F4123FB89FB}"/>
          </ac:spMkLst>
        </pc:spChg>
      </pc:sldChg>
      <pc:sldChg chg="modSp">
        <pc:chgData name="Andrea Stanton" userId="S::andrea.stanton@du.edu::b128bd36-d220-41c9-93b8-14ee05883d03" providerId="AD" clId="Web-{FA3E23C9-4F9E-4E08-BABD-9CA418CB3CCA}" dt="2020-08-14T17:05:40.841" v="1642" actId="14100"/>
        <pc:sldMkLst>
          <pc:docMk/>
          <pc:sldMk cId="4073267951" sldId="263"/>
        </pc:sldMkLst>
        <pc:spChg chg="mod">
          <ac:chgData name="Andrea Stanton" userId="S::andrea.stanton@du.edu::b128bd36-d220-41c9-93b8-14ee05883d03" providerId="AD" clId="Web-{FA3E23C9-4F9E-4E08-BABD-9CA418CB3CCA}" dt="2020-08-14T17:05:40.841" v="1642" actId="14100"/>
          <ac:spMkLst>
            <pc:docMk/>
            <pc:sldMk cId="4073267951" sldId="263"/>
            <ac:spMk id="4" creationId="{45604CD8-B483-4236-8F35-5E573C3F2074}"/>
          </ac:spMkLst>
        </pc:spChg>
      </pc:sldChg>
      <pc:sldChg chg="modSp modNotes">
        <pc:chgData name="Andrea Stanton" userId="S::andrea.stanton@du.edu::b128bd36-d220-41c9-93b8-14ee05883d03" providerId="AD" clId="Web-{FA3E23C9-4F9E-4E08-BABD-9CA418CB3CCA}" dt="2020-08-14T16:32:50.601" v="897"/>
        <pc:sldMkLst>
          <pc:docMk/>
          <pc:sldMk cId="851561728" sldId="265"/>
        </pc:sldMkLst>
        <pc:spChg chg="mod">
          <ac:chgData name="Andrea Stanton" userId="S::andrea.stanton@du.edu::b128bd36-d220-41c9-93b8-14ee05883d03" providerId="AD" clId="Web-{FA3E23C9-4F9E-4E08-BABD-9CA418CB3CCA}" dt="2020-08-14T16:23:52.673" v="564" actId="20577"/>
          <ac:spMkLst>
            <pc:docMk/>
            <pc:sldMk cId="851561728" sldId="265"/>
            <ac:spMk id="2" creationId="{78BA3E74-5FC0-4E9B-B53E-98C06ADA7741}"/>
          </ac:spMkLst>
        </pc:spChg>
      </pc:sldChg>
    </pc:docChg>
  </pc:docChgLst>
  <pc:docChgLst>
    <pc:chgData name="Michelle Knowles" userId="S::michelle.knowles@du.edu::f0670a23-729c-4bc0-95a6-3e26f113d224" providerId="AD" clId="Web-{B09BED24-3477-45CA-B05F-F967D6B75EFF}"/>
    <pc:docChg chg="addSld delSld modSld">
      <pc:chgData name="Michelle Knowles" userId="S::michelle.knowles@du.edu::f0670a23-729c-4bc0-95a6-3e26f113d224" providerId="AD" clId="Web-{B09BED24-3477-45CA-B05F-F967D6B75EFF}" dt="2020-08-07T01:07:36.649" v="418"/>
      <pc:docMkLst>
        <pc:docMk/>
      </pc:docMkLst>
      <pc:sldChg chg="addSp modSp new">
        <pc:chgData name="Michelle Knowles" userId="S::michelle.knowles@du.edu::f0670a23-729c-4bc0-95a6-3e26f113d224" providerId="AD" clId="Web-{B09BED24-3477-45CA-B05F-F967D6B75EFF}" dt="2020-08-07T01:03:22.332" v="264" actId="20577"/>
        <pc:sldMkLst>
          <pc:docMk/>
          <pc:sldMk cId="3134414110" sldId="259"/>
        </pc:sldMkLst>
        <pc:spChg chg="mod">
          <ac:chgData name="Michelle Knowles" userId="S::michelle.knowles@du.edu::f0670a23-729c-4bc0-95a6-3e26f113d224" providerId="AD" clId="Web-{B09BED24-3477-45CA-B05F-F967D6B75EFF}" dt="2020-08-07T01:03:11.176" v="259" actId="20577"/>
          <ac:spMkLst>
            <pc:docMk/>
            <pc:sldMk cId="3134414110" sldId="259"/>
            <ac:spMk id="2" creationId="{604EDB25-2547-423E-A263-5667F03ECD8D}"/>
          </ac:spMkLst>
        </pc:spChg>
        <pc:spChg chg="mod">
          <ac:chgData name="Michelle Knowles" userId="S::michelle.knowles@du.edu::f0670a23-729c-4bc0-95a6-3e26f113d224" providerId="AD" clId="Web-{B09BED24-3477-45CA-B05F-F967D6B75EFF}" dt="2020-08-07T01:03:22.332" v="264" actId="20577"/>
          <ac:spMkLst>
            <pc:docMk/>
            <pc:sldMk cId="3134414110" sldId="259"/>
            <ac:spMk id="3" creationId="{2A6DE235-5A09-49A8-961C-D8CC9F568785}"/>
          </ac:spMkLst>
        </pc:spChg>
        <pc:spChg chg="add mod">
          <ac:chgData name="Michelle Knowles" userId="S::michelle.knowles@du.edu::f0670a23-729c-4bc0-95a6-3e26f113d224" providerId="AD" clId="Web-{B09BED24-3477-45CA-B05F-F967D6B75EFF}" dt="2020-08-07T01:02:08.973" v="231" actId="20577"/>
          <ac:spMkLst>
            <pc:docMk/>
            <pc:sldMk cId="3134414110" sldId="259"/>
            <ac:spMk id="4" creationId="{C10892C1-F568-4DC3-A441-A8186CBFF85F}"/>
          </ac:spMkLst>
        </pc:spChg>
        <pc:spChg chg="add mod">
          <ac:chgData name="Michelle Knowles" userId="S::michelle.knowles@du.edu::f0670a23-729c-4bc0-95a6-3e26f113d224" providerId="AD" clId="Web-{B09BED24-3477-45CA-B05F-F967D6B75EFF}" dt="2020-08-07T01:02:45.832" v="250" actId="1076"/>
          <ac:spMkLst>
            <pc:docMk/>
            <pc:sldMk cId="3134414110" sldId="259"/>
            <ac:spMk id="5" creationId="{3C1A457B-0F1E-4F3C-9F44-1639E7FFEE80}"/>
          </ac:spMkLst>
        </pc:spChg>
      </pc:sldChg>
      <pc:sldChg chg="modSp new del">
        <pc:chgData name="Michelle Knowles" userId="S::michelle.knowles@du.edu::f0670a23-729c-4bc0-95a6-3e26f113d224" providerId="AD" clId="Web-{B09BED24-3477-45CA-B05F-F967D6B75EFF}" dt="2020-08-07T01:07:36.649" v="418"/>
        <pc:sldMkLst>
          <pc:docMk/>
          <pc:sldMk cId="3475401986" sldId="260"/>
        </pc:sldMkLst>
        <pc:spChg chg="mod">
          <ac:chgData name="Michelle Knowles" userId="S::michelle.knowles@du.edu::f0670a23-729c-4bc0-95a6-3e26f113d224" providerId="AD" clId="Web-{B09BED24-3477-45CA-B05F-F967D6B75EFF}" dt="2020-08-07T00:57:58.100" v="7" actId="20577"/>
          <ac:spMkLst>
            <pc:docMk/>
            <pc:sldMk cId="3475401986" sldId="260"/>
            <ac:spMk id="2" creationId="{7EA39677-66F8-4B98-BA27-DC299BF1ECE3}"/>
          </ac:spMkLst>
        </pc:spChg>
        <pc:spChg chg="mod">
          <ac:chgData name="Michelle Knowles" userId="S::michelle.knowles@du.edu::f0670a23-729c-4bc0-95a6-3e26f113d224" providerId="AD" clId="Web-{B09BED24-3477-45CA-B05F-F967D6B75EFF}" dt="2020-08-07T00:57:52.772" v="6" actId="14100"/>
          <ac:spMkLst>
            <pc:docMk/>
            <pc:sldMk cId="3475401986" sldId="260"/>
            <ac:spMk id="3" creationId="{A2FC9338-D2C5-43B7-B53B-9F4B2CC7EE69}"/>
          </ac:spMkLst>
        </pc:spChg>
      </pc:sldChg>
      <pc:sldChg chg="modSp new">
        <pc:chgData name="Michelle Knowles" userId="S::michelle.knowles@du.edu::f0670a23-729c-4bc0-95a6-3e26f113d224" providerId="AD" clId="Web-{B09BED24-3477-45CA-B05F-F967D6B75EFF}" dt="2020-08-07T01:04:42.222" v="317" actId="20577"/>
        <pc:sldMkLst>
          <pc:docMk/>
          <pc:sldMk cId="2890768644" sldId="261"/>
        </pc:sldMkLst>
        <pc:spChg chg="mod">
          <ac:chgData name="Michelle Knowles" userId="S::michelle.knowles@du.edu::f0670a23-729c-4bc0-95a6-3e26f113d224" providerId="AD" clId="Web-{B09BED24-3477-45CA-B05F-F967D6B75EFF}" dt="2020-08-07T01:04:21.129" v="267" actId="20577"/>
          <ac:spMkLst>
            <pc:docMk/>
            <pc:sldMk cId="2890768644" sldId="261"/>
            <ac:spMk id="2" creationId="{1E8FF8F1-6646-4FC2-9CC2-5F0AB3BC839A}"/>
          </ac:spMkLst>
        </pc:spChg>
        <pc:spChg chg="mod">
          <ac:chgData name="Michelle Knowles" userId="S::michelle.knowles@du.edu::f0670a23-729c-4bc0-95a6-3e26f113d224" providerId="AD" clId="Web-{B09BED24-3477-45CA-B05F-F967D6B75EFF}" dt="2020-08-07T01:04:42.222" v="317" actId="20577"/>
          <ac:spMkLst>
            <pc:docMk/>
            <pc:sldMk cId="2890768644" sldId="261"/>
            <ac:spMk id="3" creationId="{AFD2E0CB-10BA-4D2A-8BB6-0B55D1D51E21}"/>
          </ac:spMkLst>
        </pc:spChg>
      </pc:sldChg>
      <pc:sldChg chg="modSp new">
        <pc:chgData name="Michelle Knowles" userId="S::michelle.knowles@du.edu::f0670a23-729c-4bc0-95a6-3e26f113d224" providerId="AD" clId="Web-{B09BED24-3477-45CA-B05F-F967D6B75EFF}" dt="2020-08-07T01:06:52.040" v="415" actId="20577"/>
        <pc:sldMkLst>
          <pc:docMk/>
          <pc:sldMk cId="4253943420" sldId="262"/>
        </pc:sldMkLst>
        <pc:spChg chg="mod">
          <ac:chgData name="Michelle Knowles" userId="S::michelle.knowles@du.edu::f0670a23-729c-4bc0-95a6-3e26f113d224" providerId="AD" clId="Web-{B09BED24-3477-45CA-B05F-F967D6B75EFF}" dt="2020-08-07T01:04:58.503" v="338" actId="20577"/>
          <ac:spMkLst>
            <pc:docMk/>
            <pc:sldMk cId="4253943420" sldId="262"/>
            <ac:spMk id="2" creationId="{624D3DDB-F33C-4908-A88B-C1D165DAC1E9}"/>
          </ac:spMkLst>
        </pc:spChg>
        <pc:spChg chg="mod">
          <ac:chgData name="Michelle Knowles" userId="S::michelle.knowles@du.edu::f0670a23-729c-4bc0-95a6-3e26f113d224" providerId="AD" clId="Web-{B09BED24-3477-45CA-B05F-F967D6B75EFF}" dt="2020-08-07T01:06:52.040" v="415" actId="20577"/>
          <ac:spMkLst>
            <pc:docMk/>
            <pc:sldMk cId="4253943420" sldId="262"/>
            <ac:spMk id="3" creationId="{60CE2F49-F2E2-4DC3-BBA2-2F4123FB89FB}"/>
          </ac:spMkLst>
        </pc:spChg>
      </pc:sldChg>
      <pc:sldChg chg="add replId">
        <pc:chgData name="Michelle Knowles" userId="S::michelle.knowles@du.edu::f0670a23-729c-4bc0-95a6-3e26f113d224" providerId="AD" clId="Web-{B09BED24-3477-45CA-B05F-F967D6B75EFF}" dt="2020-08-07T01:07:33.399" v="417"/>
        <pc:sldMkLst>
          <pc:docMk/>
          <pc:sldMk cId="4073267951" sldId="263"/>
        </pc:sldMkLst>
      </pc:sldChg>
    </pc:docChg>
  </pc:docChgLst>
  <pc:docChgLst>
    <pc:chgData name="Michelle Knowles" userId="S::michelle.knowles@du.edu::f0670a23-729c-4bc0-95a6-3e26f113d224" providerId="AD" clId="Web-{110E81AA-DE9B-48FE-AFE8-810F86494433}"/>
    <pc:docChg chg="addSld modSld sldOrd">
      <pc:chgData name="Michelle Knowles" userId="S::michelle.knowles@du.edu::f0670a23-729c-4bc0-95a6-3e26f113d224" providerId="AD" clId="Web-{110E81AA-DE9B-48FE-AFE8-810F86494433}" dt="2020-08-14T17:05:10.149" v="1773"/>
      <pc:docMkLst>
        <pc:docMk/>
      </pc:docMkLst>
      <pc:sldChg chg="modNotes">
        <pc:chgData name="Michelle Knowles" userId="S::michelle.knowles@du.edu::f0670a23-729c-4bc0-95a6-3e26f113d224" providerId="AD" clId="Web-{110E81AA-DE9B-48FE-AFE8-810F86494433}" dt="2020-08-14T16:39:59.876" v="1035"/>
        <pc:sldMkLst>
          <pc:docMk/>
          <pc:sldMk cId="109857222" sldId="256"/>
        </pc:sldMkLst>
      </pc:sldChg>
      <pc:sldChg chg="modSp ord">
        <pc:chgData name="Michelle Knowles" userId="S::michelle.knowles@du.edu::f0670a23-729c-4bc0-95a6-3e26f113d224" providerId="AD" clId="Web-{110E81AA-DE9B-48FE-AFE8-810F86494433}" dt="2020-08-14T16:32:51.957" v="887"/>
        <pc:sldMkLst>
          <pc:docMk/>
          <pc:sldMk cId="322505150" sldId="257"/>
        </pc:sldMkLst>
        <pc:spChg chg="mod">
          <ac:chgData name="Michelle Knowles" userId="S::michelle.knowles@du.edu::f0670a23-729c-4bc0-95a6-3e26f113d224" providerId="AD" clId="Web-{110E81AA-DE9B-48FE-AFE8-810F86494433}" dt="2020-08-14T16:29:44.504" v="850" actId="20577"/>
          <ac:spMkLst>
            <pc:docMk/>
            <pc:sldMk cId="322505150" sldId="257"/>
            <ac:spMk id="2" creationId="{6C52997D-7662-4414-9623-98046B66AB78}"/>
          </ac:spMkLst>
        </pc:spChg>
        <pc:spChg chg="mod">
          <ac:chgData name="Michelle Knowles" userId="S::michelle.knowles@du.edu::f0670a23-729c-4bc0-95a6-3e26f113d224" providerId="AD" clId="Web-{110E81AA-DE9B-48FE-AFE8-810F86494433}" dt="2020-08-14T15:58:06.923" v="20" actId="20577"/>
          <ac:spMkLst>
            <pc:docMk/>
            <pc:sldMk cId="322505150" sldId="257"/>
            <ac:spMk id="4" creationId="{45604CD8-B483-4236-8F35-5E573C3F2074}"/>
          </ac:spMkLst>
        </pc:spChg>
      </pc:sldChg>
      <pc:sldChg chg="ord">
        <pc:chgData name="Michelle Knowles" userId="S::michelle.knowles@du.edu::f0670a23-729c-4bc0-95a6-3e26f113d224" providerId="AD" clId="Web-{110E81AA-DE9B-48FE-AFE8-810F86494433}" dt="2020-08-14T16:52:51.715" v="1434"/>
        <pc:sldMkLst>
          <pc:docMk/>
          <pc:sldMk cId="283533523" sldId="258"/>
        </pc:sldMkLst>
      </pc:sldChg>
      <pc:sldChg chg="modSp modNotes">
        <pc:chgData name="Michelle Knowles" userId="S::michelle.knowles@du.edu::f0670a23-729c-4bc0-95a6-3e26f113d224" providerId="AD" clId="Web-{110E81AA-DE9B-48FE-AFE8-810F86494433}" dt="2020-08-14T17:05:10.149" v="1773"/>
        <pc:sldMkLst>
          <pc:docMk/>
          <pc:sldMk cId="3134414110" sldId="259"/>
        </pc:sldMkLst>
        <pc:spChg chg="mod">
          <ac:chgData name="Michelle Knowles" userId="S::michelle.knowles@du.edu::f0670a23-729c-4bc0-95a6-3e26f113d224" providerId="AD" clId="Web-{110E81AA-DE9B-48FE-AFE8-810F86494433}" dt="2020-08-14T16:19:05.852" v="353" actId="20577"/>
          <ac:spMkLst>
            <pc:docMk/>
            <pc:sldMk cId="3134414110" sldId="259"/>
            <ac:spMk id="2" creationId="{604EDB25-2547-423E-A263-5667F03ECD8D}"/>
          </ac:spMkLst>
        </pc:spChg>
        <pc:spChg chg="mod">
          <ac:chgData name="Michelle Knowles" userId="S::michelle.knowles@du.edu::f0670a23-729c-4bc0-95a6-3e26f113d224" providerId="AD" clId="Web-{110E81AA-DE9B-48FE-AFE8-810F86494433}" dt="2020-08-14T16:20:09.555" v="455" actId="20577"/>
          <ac:spMkLst>
            <pc:docMk/>
            <pc:sldMk cId="3134414110" sldId="259"/>
            <ac:spMk id="3" creationId="{2A6DE235-5A09-49A8-961C-D8CC9F568785}"/>
          </ac:spMkLst>
        </pc:spChg>
        <pc:spChg chg="mod">
          <ac:chgData name="Michelle Knowles" userId="S::michelle.knowles@du.edu::f0670a23-729c-4bc0-95a6-3e26f113d224" providerId="AD" clId="Web-{110E81AA-DE9B-48FE-AFE8-810F86494433}" dt="2020-08-14T16:22:51.960" v="556" actId="20577"/>
          <ac:spMkLst>
            <pc:docMk/>
            <pc:sldMk cId="3134414110" sldId="259"/>
            <ac:spMk id="4" creationId="{C10892C1-F568-4DC3-A441-A8186CBFF85F}"/>
          </ac:spMkLst>
        </pc:spChg>
      </pc:sldChg>
      <pc:sldChg chg="modNotes">
        <pc:chgData name="Michelle Knowles" userId="S::michelle.knowles@du.edu::f0670a23-729c-4bc0-95a6-3e26f113d224" providerId="AD" clId="Web-{110E81AA-DE9B-48FE-AFE8-810F86494433}" dt="2020-08-14T17:00:47.134" v="1709"/>
        <pc:sldMkLst>
          <pc:docMk/>
          <pc:sldMk cId="2890768644" sldId="261"/>
        </pc:sldMkLst>
      </pc:sldChg>
      <pc:sldChg chg="modSp modNotes">
        <pc:chgData name="Michelle Knowles" userId="S::michelle.knowles@du.edu::f0670a23-729c-4bc0-95a6-3e26f113d224" providerId="AD" clId="Web-{110E81AA-DE9B-48FE-AFE8-810F86494433}" dt="2020-08-14T16:52:50.841" v="1433"/>
        <pc:sldMkLst>
          <pc:docMk/>
          <pc:sldMk cId="4253943420" sldId="262"/>
        </pc:sldMkLst>
        <pc:spChg chg="mod">
          <ac:chgData name="Michelle Knowles" userId="S::michelle.knowles@du.edu::f0670a23-729c-4bc0-95a6-3e26f113d224" providerId="AD" clId="Web-{110E81AA-DE9B-48FE-AFE8-810F86494433}" dt="2020-08-14T16:46:14.171" v="1324" actId="20577"/>
          <ac:spMkLst>
            <pc:docMk/>
            <pc:sldMk cId="4253943420" sldId="262"/>
            <ac:spMk id="3" creationId="{60CE2F49-F2E2-4DC3-BBA2-2F4123FB89FB}"/>
          </ac:spMkLst>
        </pc:spChg>
      </pc:sldChg>
      <pc:sldChg chg="modSp">
        <pc:chgData name="Michelle Knowles" userId="S::michelle.knowles@du.edu::f0670a23-729c-4bc0-95a6-3e26f113d224" providerId="AD" clId="Web-{110E81AA-DE9B-48FE-AFE8-810F86494433}" dt="2020-08-14T15:58:38.578" v="37" actId="1076"/>
        <pc:sldMkLst>
          <pc:docMk/>
          <pc:sldMk cId="4073267951" sldId="263"/>
        </pc:sldMkLst>
        <pc:spChg chg="mod">
          <ac:chgData name="Michelle Knowles" userId="S::michelle.knowles@du.edu::f0670a23-729c-4bc0-95a6-3e26f113d224" providerId="AD" clId="Web-{110E81AA-DE9B-48FE-AFE8-810F86494433}" dt="2020-08-14T15:58:38.578" v="37" actId="1076"/>
          <ac:spMkLst>
            <pc:docMk/>
            <pc:sldMk cId="4073267951" sldId="263"/>
            <ac:spMk id="4" creationId="{45604CD8-B483-4236-8F35-5E573C3F2074}"/>
          </ac:spMkLst>
        </pc:spChg>
      </pc:sldChg>
      <pc:sldChg chg="ord">
        <pc:chgData name="Michelle Knowles" userId="S::michelle.knowles@du.edu::f0670a23-729c-4bc0-95a6-3e26f113d224" providerId="AD" clId="Web-{110E81AA-DE9B-48FE-AFE8-810F86494433}" dt="2020-08-14T16:52:52.794" v="1435"/>
        <pc:sldMkLst>
          <pc:docMk/>
          <pc:sldMk cId="1820791751" sldId="264"/>
        </pc:sldMkLst>
      </pc:sldChg>
      <pc:sldChg chg="modSp new modNotes">
        <pc:chgData name="Michelle Knowles" userId="S::michelle.knowles@du.edu::f0670a23-729c-4bc0-95a6-3e26f113d224" providerId="AD" clId="Web-{110E81AA-DE9B-48FE-AFE8-810F86494433}" dt="2020-08-14T16:32:28.222" v="886"/>
        <pc:sldMkLst>
          <pc:docMk/>
          <pc:sldMk cId="851561728" sldId="265"/>
        </pc:sldMkLst>
        <pc:spChg chg="mod">
          <ac:chgData name="Michelle Knowles" userId="S::michelle.knowles@du.edu::f0670a23-729c-4bc0-95a6-3e26f113d224" providerId="AD" clId="Web-{110E81AA-DE9B-48FE-AFE8-810F86494433}" dt="2020-08-14T16:13:29.619" v="55" actId="20577"/>
          <ac:spMkLst>
            <pc:docMk/>
            <pc:sldMk cId="851561728" sldId="265"/>
            <ac:spMk id="2" creationId="{78BA3E74-5FC0-4E9B-B53E-98C06ADA7741}"/>
          </ac:spMkLst>
        </pc:spChg>
        <pc:spChg chg="mod">
          <ac:chgData name="Michelle Knowles" userId="S::michelle.knowles@du.edu::f0670a23-729c-4bc0-95a6-3e26f113d224" providerId="AD" clId="Web-{110E81AA-DE9B-48FE-AFE8-810F86494433}" dt="2020-08-14T16:30:03.301" v="855" actId="20577"/>
          <ac:spMkLst>
            <pc:docMk/>
            <pc:sldMk cId="851561728" sldId="265"/>
            <ac:spMk id="3" creationId="{06F9D097-6B0E-45F9-A19C-3AF65AC6CEF1}"/>
          </ac:spMkLst>
        </pc:spChg>
      </pc:sldChg>
    </pc:docChg>
  </pc:docChgLst>
  <pc:docChgLst>
    <pc:chgData name="Michelle Knowles" userId="S::michelle.knowles@du.edu::f0670a23-729c-4bc0-95a6-3e26f113d224" providerId="AD" clId="Web-{C5FBCB94-7230-484E-B435-1832AAF7684E}"/>
    <pc:docChg chg="addSld delSld modSld">
      <pc:chgData name="Michelle Knowles" userId="S::michelle.knowles@du.edu::f0670a23-729c-4bc0-95a6-3e26f113d224" providerId="AD" clId="Web-{C5FBCB94-7230-484E-B435-1832AAF7684E}" dt="2020-08-16T02:57:27.487" v="237" actId="1076"/>
      <pc:docMkLst>
        <pc:docMk/>
      </pc:docMkLst>
      <pc:sldChg chg="modSp">
        <pc:chgData name="Michelle Knowles" userId="S::michelle.knowles@du.edu::f0670a23-729c-4bc0-95a6-3e26f113d224" providerId="AD" clId="Web-{C5FBCB94-7230-484E-B435-1832AAF7684E}" dt="2020-08-16T02:56:02.876" v="226" actId="20577"/>
        <pc:sldMkLst>
          <pc:docMk/>
          <pc:sldMk cId="322505150" sldId="257"/>
        </pc:sldMkLst>
        <pc:spChg chg="mod">
          <ac:chgData name="Michelle Knowles" userId="S::michelle.knowles@du.edu::f0670a23-729c-4bc0-95a6-3e26f113d224" providerId="AD" clId="Web-{C5FBCB94-7230-484E-B435-1832AAF7684E}" dt="2020-08-16T02:56:02.876" v="226" actId="20577"/>
          <ac:spMkLst>
            <pc:docMk/>
            <pc:sldMk cId="322505150" sldId="257"/>
            <ac:spMk id="4" creationId="{45604CD8-B483-4236-8F35-5E573C3F2074}"/>
          </ac:spMkLst>
        </pc:spChg>
      </pc:sldChg>
      <pc:sldChg chg="del">
        <pc:chgData name="Michelle Knowles" userId="S::michelle.knowles@du.edu::f0670a23-729c-4bc0-95a6-3e26f113d224" providerId="AD" clId="Web-{C5FBCB94-7230-484E-B435-1832AAF7684E}" dt="2020-08-16T02:54:56.796" v="217"/>
        <pc:sldMkLst>
          <pc:docMk/>
          <pc:sldMk cId="283533523" sldId="258"/>
        </pc:sldMkLst>
      </pc:sldChg>
      <pc:sldChg chg="addSp delSp modSp modNotes">
        <pc:chgData name="Michelle Knowles" userId="S::michelle.knowles@du.edu::f0670a23-729c-4bc0-95a6-3e26f113d224" providerId="AD" clId="Web-{C5FBCB94-7230-484E-B435-1832AAF7684E}" dt="2020-08-16T02:54:31.483" v="216" actId="1076"/>
        <pc:sldMkLst>
          <pc:docMk/>
          <pc:sldMk cId="3134414110" sldId="259"/>
        </pc:sldMkLst>
        <pc:spChg chg="del mod">
          <ac:chgData name="Michelle Knowles" userId="S::michelle.knowles@du.edu::f0670a23-729c-4bc0-95a6-3e26f113d224" providerId="AD" clId="Web-{C5FBCB94-7230-484E-B435-1832AAF7684E}" dt="2020-08-16T02:47:39.095" v="68"/>
          <ac:spMkLst>
            <pc:docMk/>
            <pc:sldMk cId="3134414110" sldId="259"/>
            <ac:spMk id="3" creationId="{2A6DE235-5A09-49A8-961C-D8CC9F568785}"/>
          </ac:spMkLst>
        </pc:spChg>
        <pc:spChg chg="mod">
          <ac:chgData name="Michelle Knowles" userId="S::michelle.knowles@du.edu::f0670a23-729c-4bc0-95a6-3e26f113d224" providerId="AD" clId="Web-{C5FBCB94-7230-484E-B435-1832AAF7684E}" dt="2020-08-16T02:54:31.483" v="216" actId="1076"/>
          <ac:spMkLst>
            <pc:docMk/>
            <pc:sldMk cId="3134414110" sldId="259"/>
            <ac:spMk id="4" creationId="{C10892C1-F568-4DC3-A441-A8186CBFF85F}"/>
          </ac:spMkLst>
        </pc:spChg>
        <pc:spChg chg="mod">
          <ac:chgData name="Michelle Knowles" userId="S::michelle.knowles@du.edu::f0670a23-729c-4bc0-95a6-3e26f113d224" providerId="AD" clId="Web-{C5FBCB94-7230-484E-B435-1832AAF7684E}" dt="2020-08-16T02:50:12.337" v="133"/>
          <ac:spMkLst>
            <pc:docMk/>
            <pc:sldMk cId="3134414110" sldId="259"/>
            <ac:spMk id="5" creationId="{3C1A457B-0F1E-4F3C-9F44-1639E7FFEE80}"/>
          </ac:spMkLst>
        </pc:spChg>
        <pc:picChg chg="add mod">
          <ac:chgData name="Michelle Knowles" userId="S::michelle.knowles@du.edu::f0670a23-729c-4bc0-95a6-3e26f113d224" providerId="AD" clId="Web-{C5FBCB94-7230-484E-B435-1832AAF7684E}" dt="2020-08-16T02:48:13.174" v="77" actId="1076"/>
          <ac:picMkLst>
            <pc:docMk/>
            <pc:sldMk cId="3134414110" sldId="259"/>
            <ac:picMk id="6" creationId="{730EA010-3509-428E-B250-64C5F80C23BE}"/>
          </ac:picMkLst>
        </pc:picChg>
      </pc:sldChg>
      <pc:sldChg chg="addSp modSp">
        <pc:chgData name="Michelle Knowles" userId="S::michelle.knowles@du.edu::f0670a23-729c-4bc0-95a6-3e26f113d224" providerId="AD" clId="Web-{C5FBCB94-7230-484E-B435-1832AAF7684E}" dt="2020-08-16T02:56:44.064" v="235" actId="14100"/>
        <pc:sldMkLst>
          <pc:docMk/>
          <pc:sldMk cId="4253943420" sldId="262"/>
        </pc:sldMkLst>
        <pc:spChg chg="mod">
          <ac:chgData name="Michelle Knowles" userId="S::michelle.knowles@du.edu::f0670a23-729c-4bc0-95a6-3e26f113d224" providerId="AD" clId="Web-{C5FBCB94-7230-484E-B435-1832AAF7684E}" dt="2020-08-16T02:56:27.564" v="231" actId="20577"/>
          <ac:spMkLst>
            <pc:docMk/>
            <pc:sldMk cId="4253943420" sldId="262"/>
            <ac:spMk id="3" creationId="{60CE2F49-F2E2-4DC3-BBA2-2F4123FB89FB}"/>
          </ac:spMkLst>
        </pc:spChg>
        <pc:picChg chg="add mod ord">
          <ac:chgData name="Michelle Knowles" userId="S::michelle.knowles@du.edu::f0670a23-729c-4bc0-95a6-3e26f113d224" providerId="AD" clId="Web-{C5FBCB94-7230-484E-B435-1832AAF7684E}" dt="2020-08-16T02:56:44.064" v="235" actId="14100"/>
          <ac:picMkLst>
            <pc:docMk/>
            <pc:sldMk cId="4253943420" sldId="262"/>
            <ac:picMk id="4" creationId="{0013BC9B-DB72-4DA7-951E-C021302CCD90}"/>
          </ac:picMkLst>
        </pc:picChg>
      </pc:sldChg>
      <pc:sldChg chg="del">
        <pc:chgData name="Michelle Knowles" userId="S::michelle.knowles@du.edu::f0670a23-729c-4bc0-95a6-3e26f113d224" providerId="AD" clId="Web-{C5FBCB94-7230-484E-B435-1832AAF7684E}" dt="2020-08-16T02:54:57.343" v="218"/>
        <pc:sldMkLst>
          <pc:docMk/>
          <pc:sldMk cId="1820791751" sldId="264"/>
        </pc:sldMkLst>
      </pc:sldChg>
      <pc:sldChg chg="addSp modSp">
        <pc:chgData name="Michelle Knowles" userId="S::michelle.knowles@du.edu::f0670a23-729c-4bc0-95a6-3e26f113d224" providerId="AD" clId="Web-{C5FBCB94-7230-484E-B435-1832AAF7684E}" dt="2020-08-16T02:57:27.487" v="237" actId="1076"/>
        <pc:sldMkLst>
          <pc:docMk/>
          <pc:sldMk cId="851561728" sldId="265"/>
        </pc:sldMkLst>
        <pc:picChg chg="add mod">
          <ac:chgData name="Michelle Knowles" userId="S::michelle.knowles@du.edu::f0670a23-729c-4bc0-95a6-3e26f113d224" providerId="AD" clId="Web-{C5FBCB94-7230-484E-B435-1832AAF7684E}" dt="2020-08-16T02:57:27.487" v="237" actId="1076"/>
          <ac:picMkLst>
            <pc:docMk/>
            <pc:sldMk cId="851561728" sldId="265"/>
            <ac:picMk id="4" creationId="{41D13B29-25EB-4474-A059-D4AF9FD27D2E}"/>
          </ac:picMkLst>
        </pc:picChg>
      </pc:sldChg>
      <pc:sldChg chg="addSp delSp modSp new">
        <pc:chgData name="Michelle Knowles" userId="S::michelle.knowles@du.edu::f0670a23-729c-4bc0-95a6-3e26f113d224" providerId="AD" clId="Web-{C5FBCB94-7230-484E-B435-1832AAF7684E}" dt="2020-08-16T02:43:06.411" v="34" actId="14100"/>
        <pc:sldMkLst>
          <pc:docMk/>
          <pc:sldMk cId="2174243580" sldId="266"/>
        </pc:sldMkLst>
        <pc:spChg chg="mod">
          <ac:chgData name="Michelle Knowles" userId="S::michelle.knowles@du.edu::f0670a23-729c-4bc0-95a6-3e26f113d224" providerId="AD" clId="Web-{C5FBCB94-7230-484E-B435-1832AAF7684E}" dt="2020-08-16T02:34:06.226" v="16" actId="20577"/>
          <ac:spMkLst>
            <pc:docMk/>
            <pc:sldMk cId="2174243580" sldId="266"/>
            <ac:spMk id="2" creationId="{430B84DD-6F6F-4F17-9F48-EC1E0145BC9C}"/>
          </ac:spMkLst>
        </pc:spChg>
        <pc:spChg chg="del">
          <ac:chgData name="Michelle Knowles" userId="S::michelle.knowles@du.edu::f0670a23-729c-4bc0-95a6-3e26f113d224" providerId="AD" clId="Web-{C5FBCB94-7230-484E-B435-1832AAF7684E}" dt="2020-08-16T02:34:10.382" v="19"/>
          <ac:spMkLst>
            <pc:docMk/>
            <pc:sldMk cId="2174243580" sldId="266"/>
            <ac:spMk id="3" creationId="{60610850-6F4C-4E62-A6AD-7666A468FF0E}"/>
          </ac:spMkLst>
        </pc:spChg>
        <pc:spChg chg="add mod">
          <ac:chgData name="Michelle Knowles" userId="S::michelle.knowles@du.edu::f0670a23-729c-4bc0-95a6-3e26f113d224" providerId="AD" clId="Web-{C5FBCB94-7230-484E-B435-1832AAF7684E}" dt="2020-08-16T02:35:13.338" v="29"/>
          <ac:spMkLst>
            <pc:docMk/>
            <pc:sldMk cId="2174243580" sldId="266"/>
            <ac:spMk id="5" creationId="{83D34A45-6E18-4303-99C4-54828BE03215}"/>
          </ac:spMkLst>
        </pc:spChg>
        <pc:picChg chg="add mod ord modCrop">
          <ac:chgData name="Michelle Knowles" userId="S::michelle.knowles@du.edu::f0670a23-729c-4bc0-95a6-3e26f113d224" providerId="AD" clId="Web-{C5FBCB94-7230-484E-B435-1832AAF7684E}" dt="2020-08-16T02:43:06.411" v="34" actId="14100"/>
          <ac:picMkLst>
            <pc:docMk/>
            <pc:sldMk cId="2174243580" sldId="266"/>
            <ac:picMk id="4" creationId="{232B2580-925B-4678-9F9B-8A655313F4E7}"/>
          </ac:picMkLst>
        </pc:picChg>
      </pc:sldChg>
    </pc:docChg>
  </pc:docChgLst>
  <pc:docChgLst>
    <pc:chgData name="Hava Gordon" userId="S::hava.gordon@du.edu::e9945faf-2fe3-4ede-8d12-2728f42658e2" providerId="AD" clId="Web-{1F02E8F8-A87C-4CC3-BF44-843FEF71D2FF}"/>
    <pc:docChg chg="modSld">
      <pc:chgData name="Hava Gordon" userId="S::hava.gordon@du.edu::e9945faf-2fe3-4ede-8d12-2728f42658e2" providerId="AD" clId="Web-{1F02E8F8-A87C-4CC3-BF44-843FEF71D2FF}" dt="2020-08-14T16:59:03.817" v="19"/>
      <pc:docMkLst>
        <pc:docMk/>
      </pc:docMkLst>
      <pc:sldChg chg="modNotes">
        <pc:chgData name="Hava Gordon" userId="S::hava.gordon@du.edu::e9945faf-2fe3-4ede-8d12-2728f42658e2" providerId="AD" clId="Web-{1F02E8F8-A87C-4CC3-BF44-843FEF71D2FF}" dt="2020-08-14T16:59:03.817" v="19"/>
        <pc:sldMkLst>
          <pc:docMk/>
          <pc:sldMk cId="2890768644" sldId="261"/>
        </pc:sldMkLst>
      </pc:sldChg>
      <pc:sldChg chg="modNotes">
        <pc:chgData name="Hava Gordon" userId="S::hava.gordon@du.edu::e9945faf-2fe3-4ede-8d12-2728f42658e2" providerId="AD" clId="Web-{1F02E8F8-A87C-4CC3-BF44-843FEF71D2FF}" dt="2020-08-14T16:53:39.863" v="2"/>
        <pc:sldMkLst>
          <pc:docMk/>
          <pc:sldMk cId="4253943420" sldId="26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8CAFC-E3B0-4543-B3EF-C9538E01DA6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4192A18-5741-4111-80D7-2D9153DE19E1}">
      <dgm:prSet/>
      <dgm:spPr/>
      <dgm:t>
        <a:bodyPr/>
        <a:lstStyle/>
        <a:p>
          <a:pPr>
            <a:lnSpc>
              <a:spcPct val="100000"/>
            </a:lnSpc>
            <a:defRPr cap="all"/>
          </a:pPr>
          <a:r>
            <a:rPr lang="en-US"/>
            <a:t>Mentoring and Annual Reviews</a:t>
          </a:r>
        </a:p>
      </dgm:t>
    </dgm:pt>
    <dgm:pt modelId="{60A2877B-DBC9-4EDF-BD60-86F7CCC79A64}" type="parTrans" cxnId="{4B9C4A3A-7DD8-45BB-9DF3-2415072BEE54}">
      <dgm:prSet/>
      <dgm:spPr/>
      <dgm:t>
        <a:bodyPr/>
        <a:lstStyle/>
        <a:p>
          <a:endParaRPr lang="en-US"/>
        </a:p>
      </dgm:t>
    </dgm:pt>
    <dgm:pt modelId="{02574A77-48EB-4B19-8C47-C7D6C0129AF4}" type="sibTrans" cxnId="{4B9C4A3A-7DD8-45BB-9DF3-2415072BEE54}">
      <dgm:prSet/>
      <dgm:spPr/>
      <dgm:t>
        <a:bodyPr/>
        <a:lstStyle/>
        <a:p>
          <a:endParaRPr lang="en-US"/>
        </a:p>
      </dgm:t>
    </dgm:pt>
    <dgm:pt modelId="{46AE9417-F7A6-4E1F-AE2C-372738D991E9}">
      <dgm:prSet/>
      <dgm:spPr/>
      <dgm:t>
        <a:bodyPr/>
        <a:lstStyle/>
        <a:p>
          <a:pPr>
            <a:lnSpc>
              <a:spcPct val="100000"/>
            </a:lnSpc>
            <a:defRPr cap="all"/>
          </a:pPr>
          <a:r>
            <a:rPr lang="en-US"/>
            <a:t>Onboarding </a:t>
          </a:r>
          <a:r>
            <a:rPr lang="en-US">
              <a:latin typeface="Source Sans Pro"/>
            </a:rPr>
            <a:t>new</a:t>
          </a:r>
          <a:r>
            <a:rPr lang="en-US"/>
            <a:t> faculty</a:t>
          </a:r>
          <a:endParaRPr lang="en-US">
            <a:latin typeface="Source Sans Pro"/>
          </a:endParaRPr>
        </a:p>
      </dgm:t>
    </dgm:pt>
    <dgm:pt modelId="{DC9ECFDB-3503-46D2-9440-88622DFC26F8}" type="parTrans" cxnId="{F70052EE-16A6-45BD-A289-66C1E9A60EB0}">
      <dgm:prSet/>
      <dgm:spPr/>
      <dgm:t>
        <a:bodyPr/>
        <a:lstStyle/>
        <a:p>
          <a:endParaRPr lang="en-US"/>
        </a:p>
      </dgm:t>
    </dgm:pt>
    <dgm:pt modelId="{2FB58848-ADED-4FA1-8898-B65EC9FEC09D}" type="sibTrans" cxnId="{F70052EE-16A6-45BD-A289-66C1E9A60EB0}">
      <dgm:prSet/>
      <dgm:spPr/>
      <dgm:t>
        <a:bodyPr/>
        <a:lstStyle/>
        <a:p>
          <a:endParaRPr lang="en-US"/>
        </a:p>
      </dgm:t>
    </dgm:pt>
    <dgm:pt modelId="{2491698F-8F6E-4172-A653-E4E6B9B8216A}" type="pres">
      <dgm:prSet presAssocID="{5EE8CAFC-E3B0-4543-B3EF-C9538E01DA63}" presName="root" presStyleCnt="0">
        <dgm:presLayoutVars>
          <dgm:dir/>
          <dgm:resizeHandles val="exact"/>
        </dgm:presLayoutVars>
      </dgm:prSet>
      <dgm:spPr/>
    </dgm:pt>
    <dgm:pt modelId="{78AD85A5-D074-4303-8081-33E5E875A3ED}" type="pres">
      <dgm:prSet presAssocID="{44192A18-5741-4111-80D7-2D9153DE19E1}" presName="compNode" presStyleCnt="0"/>
      <dgm:spPr/>
    </dgm:pt>
    <dgm:pt modelId="{4C31E6C7-5D8F-479B-880E-321112C757F9}" type="pres">
      <dgm:prSet presAssocID="{44192A18-5741-4111-80D7-2D9153DE19E1}" presName="iconBgRect" presStyleLbl="bgShp" presStyleIdx="0" presStyleCnt="2"/>
      <dgm:spPr>
        <a:prstGeom prst="round2DiagRect">
          <a:avLst>
            <a:gd name="adj1" fmla="val 29727"/>
            <a:gd name="adj2" fmla="val 0"/>
          </a:avLst>
        </a:prstGeom>
      </dgm:spPr>
    </dgm:pt>
    <dgm:pt modelId="{E5C7CECE-D904-4BA3-9142-AFDFE2F48A99}" type="pres">
      <dgm:prSet presAssocID="{44192A18-5741-4111-80D7-2D9153DE19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9A279C3-7808-45F4-A5F3-B19767E6379F}" type="pres">
      <dgm:prSet presAssocID="{44192A18-5741-4111-80D7-2D9153DE19E1}" presName="spaceRect" presStyleCnt="0"/>
      <dgm:spPr/>
    </dgm:pt>
    <dgm:pt modelId="{31668DB4-E6D1-4E7D-B70A-680FC036C9F0}" type="pres">
      <dgm:prSet presAssocID="{44192A18-5741-4111-80D7-2D9153DE19E1}" presName="textRect" presStyleLbl="revTx" presStyleIdx="0" presStyleCnt="2">
        <dgm:presLayoutVars>
          <dgm:chMax val="1"/>
          <dgm:chPref val="1"/>
        </dgm:presLayoutVars>
      </dgm:prSet>
      <dgm:spPr/>
    </dgm:pt>
    <dgm:pt modelId="{589FBF81-E519-4CA4-A293-844B5C9AA33E}" type="pres">
      <dgm:prSet presAssocID="{02574A77-48EB-4B19-8C47-C7D6C0129AF4}" presName="sibTrans" presStyleCnt="0"/>
      <dgm:spPr/>
    </dgm:pt>
    <dgm:pt modelId="{7086F0DE-BDD4-491C-9F86-6F1A6A7437CA}" type="pres">
      <dgm:prSet presAssocID="{46AE9417-F7A6-4E1F-AE2C-372738D991E9}" presName="compNode" presStyleCnt="0"/>
      <dgm:spPr/>
    </dgm:pt>
    <dgm:pt modelId="{8A2EA007-5EA5-47E3-B1CD-A32945070F6B}" type="pres">
      <dgm:prSet presAssocID="{46AE9417-F7A6-4E1F-AE2C-372738D991E9}" presName="iconBgRect" presStyleLbl="bgShp" presStyleIdx="1" presStyleCnt="2"/>
      <dgm:spPr>
        <a:prstGeom prst="round2DiagRect">
          <a:avLst>
            <a:gd name="adj1" fmla="val 29727"/>
            <a:gd name="adj2" fmla="val 0"/>
          </a:avLst>
        </a:prstGeom>
      </dgm:spPr>
    </dgm:pt>
    <dgm:pt modelId="{F33BA012-3AD8-4668-8A8F-99E044EEA015}" type="pres">
      <dgm:prSet presAssocID="{46AE9417-F7A6-4E1F-AE2C-372738D991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EF120706-F145-4594-B42D-1EFB1B5B98B2}" type="pres">
      <dgm:prSet presAssocID="{46AE9417-F7A6-4E1F-AE2C-372738D991E9}" presName="spaceRect" presStyleCnt="0"/>
      <dgm:spPr/>
    </dgm:pt>
    <dgm:pt modelId="{3A4BB4DD-3EF0-4F41-ABC0-49F6B0615C2B}" type="pres">
      <dgm:prSet presAssocID="{46AE9417-F7A6-4E1F-AE2C-372738D991E9}" presName="textRect" presStyleLbl="revTx" presStyleIdx="1" presStyleCnt="2">
        <dgm:presLayoutVars>
          <dgm:chMax val="1"/>
          <dgm:chPref val="1"/>
        </dgm:presLayoutVars>
      </dgm:prSet>
      <dgm:spPr/>
    </dgm:pt>
  </dgm:ptLst>
  <dgm:cxnLst>
    <dgm:cxn modelId="{9168CC00-BB25-4082-8396-D7318A1216F7}" type="presOf" srcId="{5EE8CAFC-E3B0-4543-B3EF-C9538E01DA63}" destId="{2491698F-8F6E-4172-A653-E4E6B9B8216A}" srcOrd="0" destOrd="0" presId="urn:microsoft.com/office/officeart/2018/5/layout/IconLeafLabelList"/>
    <dgm:cxn modelId="{4B9C4A3A-7DD8-45BB-9DF3-2415072BEE54}" srcId="{5EE8CAFC-E3B0-4543-B3EF-C9538E01DA63}" destId="{44192A18-5741-4111-80D7-2D9153DE19E1}" srcOrd="0" destOrd="0" parTransId="{60A2877B-DBC9-4EDF-BD60-86F7CCC79A64}" sibTransId="{02574A77-48EB-4B19-8C47-C7D6C0129AF4}"/>
    <dgm:cxn modelId="{87D1BCB1-B6FA-410F-B3DF-3FF252BA6FC7}" type="presOf" srcId="{44192A18-5741-4111-80D7-2D9153DE19E1}" destId="{31668DB4-E6D1-4E7D-B70A-680FC036C9F0}" srcOrd="0" destOrd="0" presId="urn:microsoft.com/office/officeart/2018/5/layout/IconLeafLabelList"/>
    <dgm:cxn modelId="{15BD8BBC-ECCA-414D-AA13-C5DB3DD8B855}" type="presOf" srcId="{46AE9417-F7A6-4E1F-AE2C-372738D991E9}" destId="{3A4BB4DD-3EF0-4F41-ABC0-49F6B0615C2B}" srcOrd="0" destOrd="0" presId="urn:microsoft.com/office/officeart/2018/5/layout/IconLeafLabelList"/>
    <dgm:cxn modelId="{F70052EE-16A6-45BD-A289-66C1E9A60EB0}" srcId="{5EE8CAFC-E3B0-4543-B3EF-C9538E01DA63}" destId="{46AE9417-F7A6-4E1F-AE2C-372738D991E9}" srcOrd="1" destOrd="0" parTransId="{DC9ECFDB-3503-46D2-9440-88622DFC26F8}" sibTransId="{2FB58848-ADED-4FA1-8898-B65EC9FEC09D}"/>
    <dgm:cxn modelId="{A4F5B30D-10AC-4373-B306-B51B544AEE68}" type="presParOf" srcId="{2491698F-8F6E-4172-A653-E4E6B9B8216A}" destId="{78AD85A5-D074-4303-8081-33E5E875A3ED}" srcOrd="0" destOrd="0" presId="urn:microsoft.com/office/officeart/2018/5/layout/IconLeafLabelList"/>
    <dgm:cxn modelId="{7484BBEE-AFF9-490F-83C7-191DBC55CAA8}" type="presParOf" srcId="{78AD85A5-D074-4303-8081-33E5E875A3ED}" destId="{4C31E6C7-5D8F-479B-880E-321112C757F9}" srcOrd="0" destOrd="0" presId="urn:microsoft.com/office/officeart/2018/5/layout/IconLeafLabelList"/>
    <dgm:cxn modelId="{74110F40-DBF6-47BC-A85A-7BEDDB231A8B}" type="presParOf" srcId="{78AD85A5-D074-4303-8081-33E5E875A3ED}" destId="{E5C7CECE-D904-4BA3-9142-AFDFE2F48A99}" srcOrd="1" destOrd="0" presId="urn:microsoft.com/office/officeart/2018/5/layout/IconLeafLabelList"/>
    <dgm:cxn modelId="{2FADB871-61EB-4360-B0E1-ACAA0BCD79F7}" type="presParOf" srcId="{78AD85A5-D074-4303-8081-33E5E875A3ED}" destId="{39A279C3-7808-45F4-A5F3-B19767E6379F}" srcOrd="2" destOrd="0" presId="urn:microsoft.com/office/officeart/2018/5/layout/IconLeafLabelList"/>
    <dgm:cxn modelId="{8CE3AF75-1C7E-4E62-A483-70C1336B2AA2}" type="presParOf" srcId="{78AD85A5-D074-4303-8081-33E5E875A3ED}" destId="{31668DB4-E6D1-4E7D-B70A-680FC036C9F0}" srcOrd="3" destOrd="0" presId="urn:microsoft.com/office/officeart/2018/5/layout/IconLeafLabelList"/>
    <dgm:cxn modelId="{071243E3-0B8F-4FF0-8429-85C9B8C0D686}" type="presParOf" srcId="{2491698F-8F6E-4172-A653-E4E6B9B8216A}" destId="{589FBF81-E519-4CA4-A293-844B5C9AA33E}" srcOrd="1" destOrd="0" presId="urn:microsoft.com/office/officeart/2018/5/layout/IconLeafLabelList"/>
    <dgm:cxn modelId="{1BBEEFD4-85C7-46C7-B31F-7EA0C2202A4A}" type="presParOf" srcId="{2491698F-8F6E-4172-A653-E4E6B9B8216A}" destId="{7086F0DE-BDD4-491C-9F86-6F1A6A7437CA}" srcOrd="2" destOrd="0" presId="urn:microsoft.com/office/officeart/2018/5/layout/IconLeafLabelList"/>
    <dgm:cxn modelId="{0EBA256B-93F3-47F2-B4E1-30B5410F5F62}" type="presParOf" srcId="{7086F0DE-BDD4-491C-9F86-6F1A6A7437CA}" destId="{8A2EA007-5EA5-47E3-B1CD-A32945070F6B}" srcOrd="0" destOrd="0" presId="urn:microsoft.com/office/officeart/2018/5/layout/IconLeafLabelList"/>
    <dgm:cxn modelId="{D8558D43-AE95-47E8-AAE0-02E64885EE9F}" type="presParOf" srcId="{7086F0DE-BDD4-491C-9F86-6F1A6A7437CA}" destId="{F33BA012-3AD8-4668-8A8F-99E044EEA015}" srcOrd="1" destOrd="0" presId="urn:microsoft.com/office/officeart/2018/5/layout/IconLeafLabelList"/>
    <dgm:cxn modelId="{94E9BC7B-C37E-4232-BE2C-53A038CD37F4}" type="presParOf" srcId="{7086F0DE-BDD4-491C-9F86-6F1A6A7437CA}" destId="{EF120706-F145-4594-B42D-1EFB1B5B98B2}" srcOrd="2" destOrd="0" presId="urn:microsoft.com/office/officeart/2018/5/layout/IconLeafLabelList"/>
    <dgm:cxn modelId="{D558272F-16A3-4530-BE04-25EE24A79259}" type="presParOf" srcId="{7086F0DE-BDD4-491C-9F86-6F1A6A7437CA}" destId="{3A4BB4DD-3EF0-4F41-ABC0-49F6B0615C2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E6C7-5D8F-479B-880E-321112C757F9}">
      <dsp:nvSpPr>
        <dsp:cNvPr id="0" name=""/>
        <dsp:cNvSpPr/>
      </dsp:nvSpPr>
      <dsp:spPr>
        <a:xfrm>
          <a:off x="2044800" y="375668"/>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7CECE-D904-4BA3-9142-AFDFE2F48A99}">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668DB4-E6D1-4E7D-B70A-680FC036C9F0}">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Mentoring and Annual Reviews</a:t>
          </a:r>
        </a:p>
      </dsp:txBody>
      <dsp:txXfrm>
        <a:off x="1342800" y="3255669"/>
        <a:ext cx="3600000" cy="720000"/>
      </dsp:txXfrm>
    </dsp:sp>
    <dsp:sp modelId="{8A2EA007-5EA5-47E3-B1CD-A32945070F6B}">
      <dsp:nvSpPr>
        <dsp:cNvPr id="0" name=""/>
        <dsp:cNvSpPr/>
      </dsp:nvSpPr>
      <dsp:spPr>
        <a:xfrm>
          <a:off x="6274800" y="375668"/>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BA012-3AD8-4668-8A8F-99E044EEA015}">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4BB4DD-3EF0-4F41-ABC0-49F6B0615C2B}">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Onboarding </a:t>
          </a:r>
          <a:r>
            <a:rPr lang="en-US" sz="2200" kern="1200">
              <a:latin typeface="Source Sans Pro"/>
            </a:rPr>
            <a:t>new</a:t>
          </a:r>
          <a:r>
            <a:rPr lang="en-US" sz="2200" kern="1200"/>
            <a:t> faculty</a:t>
          </a:r>
          <a:endParaRPr lang="en-US" sz="2200" kern="1200">
            <a:latin typeface="Source Sans Pro"/>
          </a:endParaRP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9232E-C468-446C-8D67-56AC733F0878}" type="datetimeFigureOut">
              <a:rPr lang="en-US"/>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CF1C5-F160-4110-AF26-6D1D31ECD8D1}" type="slidenum">
              <a:rPr lang="en-US"/>
              <a:t>‹#›</a:t>
            </a:fld>
            <a:endParaRPr lang="en-US"/>
          </a:p>
        </p:txBody>
      </p:sp>
    </p:spTree>
    <p:extLst>
      <p:ext uri="{BB962C8B-B14F-4D97-AF65-F5344CB8AC3E}">
        <p14:creationId xmlns:p14="http://schemas.microsoft.com/office/powerpoint/2010/main" val="394157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ourselves</a:t>
            </a:r>
          </a:p>
          <a:p>
            <a:r>
              <a:rPr lang="en-US">
                <a:cs typeface="Calibri"/>
              </a:rPr>
              <a:t>Michelle</a:t>
            </a:r>
            <a:endParaRPr lang="en-US" dirty="0">
              <a:cs typeface="Calibri"/>
            </a:endParaRPr>
          </a:p>
          <a:p>
            <a:r>
              <a:rPr lang="en-US" dirty="0">
                <a:cs typeface="Calibri"/>
              </a:rPr>
              <a:t>Andrea will manage chat for this session AND will forward the slides  / share her screen. </a:t>
            </a:r>
          </a:p>
          <a:p>
            <a:endParaRPr lang="en-US" dirty="0">
              <a:cs typeface="Calibri"/>
            </a:endParaRPr>
          </a:p>
        </p:txBody>
      </p:sp>
      <p:sp>
        <p:nvSpPr>
          <p:cNvPr id="4" name="Slide Number Placeholder 3"/>
          <p:cNvSpPr>
            <a:spLocks noGrp="1"/>
          </p:cNvSpPr>
          <p:nvPr>
            <p:ph type="sldNum" sz="quarter" idx="5"/>
          </p:nvPr>
        </p:nvSpPr>
        <p:spPr/>
        <p:txBody>
          <a:bodyPr/>
          <a:lstStyle/>
          <a:p>
            <a:fld id="{A3ACF1C5-F160-4110-AF26-6D1D31ECD8D1}" type="slidenum">
              <a:rPr lang="en-US"/>
              <a:t>1</a:t>
            </a:fld>
            <a:endParaRPr lang="en-US"/>
          </a:p>
        </p:txBody>
      </p:sp>
    </p:spTree>
    <p:extLst>
      <p:ext uri="{BB962C8B-B14F-4D97-AF65-F5344CB8AC3E}">
        <p14:creationId xmlns:p14="http://schemas.microsoft.com/office/powerpoint/2010/main" val="205930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Hava will do this slide.</a:t>
            </a:r>
            <a:endParaRPr lang="en-US"/>
          </a:p>
          <a:p>
            <a:endParaRPr lang="en-US">
              <a:cs typeface="Calibri"/>
            </a:endParaRPr>
          </a:p>
          <a:p>
            <a:r>
              <a:rPr lang="en-US">
                <a:cs typeface="Calibri"/>
              </a:rPr>
              <a:t>Not comprehensive, but very specific needs at the moment, three essential topics that we identified in spring through our experiences. </a:t>
            </a:r>
            <a:r>
              <a:rPr lang="en-US"/>
              <a:t>Remind everyone that we are covering three important topics today, but we are not covering ALL the topics on chairing through crisis. Taking case study approach to share out our experiences from the spring, offer some preliminary suggestions on these topic areas, and work as a collective to bring in other experiences, expertise, and further question.</a:t>
            </a:r>
            <a:endParaRPr lang="en-US">
              <a:cs typeface="Calibri"/>
            </a:endParaRPr>
          </a:p>
          <a:p>
            <a:endParaRPr lang="en-US">
              <a:cs typeface="Calibri"/>
            </a:endParaRPr>
          </a:p>
          <a:p>
            <a:r>
              <a:rPr lang="en-US">
                <a:cs typeface="Calibri"/>
              </a:rPr>
              <a:t>Take notes separately pdf of slides</a:t>
            </a:r>
          </a:p>
          <a:p>
            <a:endParaRPr lang="en-US">
              <a:cs typeface="Calibri"/>
            </a:endParaRPr>
          </a:p>
        </p:txBody>
      </p:sp>
      <p:sp>
        <p:nvSpPr>
          <p:cNvPr id="4" name="Slide Number Placeholder 3"/>
          <p:cNvSpPr>
            <a:spLocks noGrp="1"/>
          </p:cNvSpPr>
          <p:nvPr>
            <p:ph type="sldNum" sz="quarter" idx="5"/>
          </p:nvPr>
        </p:nvSpPr>
        <p:spPr/>
        <p:txBody>
          <a:bodyPr/>
          <a:lstStyle/>
          <a:p>
            <a:fld id="{A3ACF1C5-F160-4110-AF26-6D1D31ECD8D1}" type="slidenum">
              <a:rPr lang="en-US"/>
              <a:t>2</a:t>
            </a:fld>
            <a:endParaRPr lang="en-US"/>
          </a:p>
        </p:txBody>
      </p:sp>
    </p:spTree>
    <p:extLst>
      <p:ext uri="{BB962C8B-B14F-4D97-AF65-F5344CB8AC3E}">
        <p14:creationId xmlns:p14="http://schemas.microsoft.com/office/powerpoint/2010/main" val="307502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Andrea will do this one.</a:t>
            </a:r>
          </a:p>
        </p:txBody>
      </p:sp>
      <p:sp>
        <p:nvSpPr>
          <p:cNvPr id="4" name="Slide Number Placeholder 3"/>
          <p:cNvSpPr>
            <a:spLocks noGrp="1"/>
          </p:cNvSpPr>
          <p:nvPr>
            <p:ph type="sldNum" sz="quarter" idx="5"/>
          </p:nvPr>
        </p:nvSpPr>
        <p:spPr/>
        <p:txBody>
          <a:bodyPr/>
          <a:lstStyle/>
          <a:p>
            <a:fld id="{A3ACF1C5-F160-4110-AF26-6D1D31ECD8D1}" type="slidenum">
              <a:rPr lang="en-US"/>
              <a:t>3</a:t>
            </a:fld>
            <a:endParaRPr lang="en-US"/>
          </a:p>
        </p:txBody>
      </p:sp>
    </p:spTree>
    <p:extLst>
      <p:ext uri="{BB962C8B-B14F-4D97-AF65-F5344CB8AC3E}">
        <p14:creationId xmlns:p14="http://schemas.microsoft.com/office/powerpoint/2010/main" val="198027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Keith will take this slide. </a:t>
            </a:r>
            <a:r>
              <a:rPr lang="en-US"/>
              <a:t>Chat or raise hands – Andrea, intervene as needed </a:t>
            </a:r>
            <a:endParaRPr lang="en-US">
              <a:cs typeface="Calibri"/>
            </a:endParaRPr>
          </a:p>
          <a:p>
            <a:endParaRPr lang="en-US">
              <a:cs typeface="Calibri"/>
            </a:endParaRPr>
          </a:p>
          <a:p>
            <a:r>
              <a:rPr lang="en-US">
                <a:cs typeface="Calibri"/>
              </a:rPr>
              <a:t>Tone is about individualizing: here are some examples of what has worked for us – what might work for YOU, in YOUR department?</a:t>
            </a:r>
            <a:endParaRPr lang="en-US"/>
          </a:p>
          <a:p>
            <a:endParaRPr lang="en-US">
              <a:cs typeface="Calibri"/>
            </a:endParaRPr>
          </a:p>
          <a:p>
            <a:r>
              <a:rPr lang="en-US"/>
              <a:t>Weekly digests of all the meetings you went to rather than after each meeting. Lamont digest (others contribute, student accomplishments, guests)</a:t>
            </a:r>
            <a:endParaRPr lang="en-US">
              <a:cs typeface="Calibri"/>
            </a:endParaRPr>
          </a:p>
          <a:p>
            <a:r>
              <a:rPr lang="en-US">
                <a:cs typeface="Calibri"/>
              </a:rPr>
              <a:t>Chairs are not the sole community builder – deans/associate deans, faculty led, student check in</a:t>
            </a:r>
          </a:p>
          <a:p>
            <a:r>
              <a:rPr lang="en-US">
                <a:cs typeface="Calibri"/>
              </a:rPr>
              <a:t>Fall may be different because some are in-person and some are not.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ACF1C5-F160-4110-AF26-6D1D31ECD8D1}" type="slidenum">
              <a:rPr lang="en-US"/>
              <a:t>4</a:t>
            </a:fld>
            <a:endParaRPr lang="en-US"/>
          </a:p>
        </p:txBody>
      </p:sp>
    </p:spTree>
    <p:extLst>
      <p:ext uri="{BB962C8B-B14F-4D97-AF65-F5344CB8AC3E}">
        <p14:creationId xmlns:p14="http://schemas.microsoft.com/office/powerpoint/2010/main" val="404790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Hava will lead:</a:t>
            </a:r>
          </a:p>
          <a:p>
            <a:endParaRPr lang="en-US">
              <a:cs typeface="Calibri"/>
            </a:endParaRPr>
          </a:p>
          <a:p>
            <a:r>
              <a:rPr lang="en-US">
                <a:cs typeface="Calibri"/>
              </a:rPr>
              <a:t>Merit reviews are used as a "paper trail" for promotion, asking people to document in their reviews how work has shifted due to </a:t>
            </a:r>
            <a:r>
              <a:rPr lang="en-US" err="1">
                <a:cs typeface="Calibri"/>
              </a:rPr>
              <a:t>covid</a:t>
            </a:r>
            <a:r>
              <a:rPr lang="en-US">
                <a:cs typeface="Calibri"/>
              </a:rPr>
              <a:t>. </a:t>
            </a:r>
          </a:p>
          <a:p>
            <a:r>
              <a:rPr lang="en-US">
                <a:cs typeface="Calibri"/>
              </a:rPr>
              <a:t>, asking people to document in</a:t>
            </a:r>
            <a:endParaRPr lang="en-US"/>
          </a:p>
          <a:p>
            <a:r>
              <a:rPr lang="en-US">
                <a:cs typeface="Calibri"/>
              </a:rPr>
              <a:t>Feedback is beneficial for all lines</a:t>
            </a:r>
          </a:p>
          <a:p>
            <a:r>
              <a:rPr lang="en-US">
                <a:cs typeface="Calibri"/>
              </a:rPr>
              <a:t>Onboarding is SO different from dept to dept. Some assign mentors, some have a handbook (chairs don't need to do this all and this can be outside of your unit) new faculty groups </a:t>
            </a:r>
          </a:p>
        </p:txBody>
      </p:sp>
      <p:sp>
        <p:nvSpPr>
          <p:cNvPr id="4" name="Slide Number Placeholder 3"/>
          <p:cNvSpPr>
            <a:spLocks noGrp="1"/>
          </p:cNvSpPr>
          <p:nvPr>
            <p:ph type="sldNum" sz="quarter" idx="5"/>
          </p:nvPr>
        </p:nvSpPr>
        <p:spPr/>
        <p:txBody>
          <a:bodyPr/>
          <a:lstStyle/>
          <a:p>
            <a:fld id="{A3ACF1C5-F160-4110-AF26-6D1D31ECD8D1}" type="slidenum">
              <a:rPr lang="en-US"/>
              <a:t>5</a:t>
            </a:fld>
            <a:endParaRPr lang="en-US"/>
          </a:p>
        </p:txBody>
      </p:sp>
    </p:spTree>
    <p:extLst>
      <p:ext uri="{BB962C8B-B14F-4D97-AF65-F5344CB8AC3E}">
        <p14:creationId xmlns:p14="http://schemas.microsoft.com/office/powerpoint/2010/main" val="20521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Michelle will take  this slide</a:t>
            </a:r>
          </a:p>
          <a:p>
            <a:r>
              <a:rPr lang="en-US" dirty="0">
                <a:cs typeface="Calibri"/>
              </a:rPr>
              <a:t>This a question I ask my students and I love hearing what they have to say. Things that we do to cope are often universal and not chair specific tasks, but how you approach the chair position in </a:t>
            </a:r>
            <a:r>
              <a:rPr lang="en-US" dirty="0" err="1">
                <a:cs typeface="Calibri"/>
              </a:rPr>
              <a:t>covid</a:t>
            </a:r>
            <a:r>
              <a:rPr lang="en-US" dirty="0">
                <a:cs typeface="Calibri"/>
              </a:rPr>
              <a:t> times will likely make it more or less sustainable in the long haul.</a:t>
            </a:r>
          </a:p>
          <a:p>
            <a:r>
              <a:rPr lang="en-US" dirty="0">
                <a:cs typeface="Calibri"/>
              </a:rPr>
              <a:t>Pace yourself, identify what type of schedule is sustainable for you.</a:t>
            </a:r>
          </a:p>
          <a:p>
            <a:r>
              <a:rPr lang="en-US" dirty="0">
                <a:cs typeface="Calibri"/>
              </a:rPr>
              <a:t>Identify what gives you joy and energy to do the job. </a:t>
            </a:r>
          </a:p>
          <a:p>
            <a:endParaRPr lang="en-US">
              <a:cs typeface="Calibri"/>
            </a:endParaRPr>
          </a:p>
        </p:txBody>
      </p:sp>
      <p:sp>
        <p:nvSpPr>
          <p:cNvPr id="4" name="Slide Number Placeholder 3"/>
          <p:cNvSpPr>
            <a:spLocks noGrp="1"/>
          </p:cNvSpPr>
          <p:nvPr>
            <p:ph type="sldNum" sz="quarter" idx="5"/>
          </p:nvPr>
        </p:nvSpPr>
        <p:spPr/>
        <p:txBody>
          <a:bodyPr/>
          <a:lstStyle/>
          <a:p>
            <a:fld id="{A3ACF1C5-F160-4110-AF26-6D1D31ECD8D1}" type="slidenum">
              <a:rPr lang="en-US"/>
              <a:t>6</a:t>
            </a:fld>
            <a:endParaRPr lang="en-US"/>
          </a:p>
        </p:txBody>
      </p:sp>
    </p:spTree>
    <p:extLst>
      <p:ext uri="{BB962C8B-B14F-4D97-AF65-F5344CB8AC3E}">
        <p14:creationId xmlns:p14="http://schemas.microsoft.com/office/powerpoint/2010/main" val="283585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8/25/2020</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1226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8/25/2020</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999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8/25/2020</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7610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8/25/2020</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7839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8/25/2020</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5887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8/25/2020</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0605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8/25/2020</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6657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8/25/2020</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3476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8/25/2020</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3279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8/25/2020</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0097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8/25/2020</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8560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8/25/2020</a:t>
            </a:fld>
            <a:endParaRPr lang="en-US" b="1"/>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endParaRPr lang="en-US" b="1"/>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a:p>
        </p:txBody>
      </p:sp>
    </p:spTree>
    <p:extLst>
      <p:ext uri="{BB962C8B-B14F-4D97-AF65-F5344CB8AC3E}">
        <p14:creationId xmlns:p14="http://schemas.microsoft.com/office/powerpoint/2010/main" val="21509997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hronicle-com.du.idm.oclc.org/article/how-to-be-a-trauma-informed-department-chair-amid-covid-19"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denver.qualtrics.com/jfe/form/SV_0xr5ThR5c6PiNj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517BFF95-152B-46C2-B248-328E2224190E}"/>
              </a:ext>
            </a:extLst>
          </p:cNvPr>
          <p:cNvPicPr>
            <a:picLocks noChangeAspect="1"/>
          </p:cNvPicPr>
          <p:nvPr/>
        </p:nvPicPr>
        <p:blipFill rotWithShape="1">
          <a:blip r:embed="rId3"/>
          <a:srcRect t="1219" r="-2" b="14936"/>
          <a:stretch/>
        </p:blipFill>
        <p:spPr>
          <a:xfrm>
            <a:off x="20" y="10"/>
            <a:ext cx="12191980" cy="6857990"/>
          </a:xfrm>
          <a:prstGeom prst="rect">
            <a:avLst/>
          </a:prstGeom>
          <a:ln w="28575">
            <a:noFill/>
          </a:ln>
        </p:spPr>
      </p:pic>
      <p:sp>
        <p:nvSpPr>
          <p:cNvPr id="12" name="Rectangle 10">
            <a:extLst>
              <a:ext uri="{FF2B5EF4-FFF2-40B4-BE49-F238E27FC236}">
                <a16:creationId xmlns:a16="http://schemas.microsoft.com/office/drawing/2014/main" id="{159DD56B-DD2F-4663-813C-9D2D1E56F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7167"/>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rgbClr val="FFFFFF"/>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7167"/>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6902"/>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rgbClr val="FFFFFF"/>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6902"/>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grpSp>
        <p:nvGrpSpPr>
          <p:cNvPr id="21" name="Group 20">
            <a:extLst>
              <a:ext uri="{FF2B5EF4-FFF2-40B4-BE49-F238E27FC236}">
                <a16:creationId xmlns:a16="http://schemas.microsoft.com/office/drawing/2014/main" id="{BB7A900B-006E-46F4-831E-5AABAEE45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492" y="1103896"/>
            <a:ext cx="4965868" cy="4598497"/>
            <a:chOff x="1674895" y="1345036"/>
            <a:chExt cx="5428610" cy="4210939"/>
          </a:xfrm>
        </p:grpSpPr>
        <p:sp>
          <p:nvSpPr>
            <p:cNvPr id="22" name="Rectangle 21">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5" name="Rectangle 24">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1899" y="1254952"/>
            <a:ext cx="4885358" cy="2939655"/>
          </a:xfrm>
        </p:spPr>
        <p:txBody>
          <a:bodyPr>
            <a:normAutofit/>
          </a:bodyPr>
          <a:lstStyle/>
          <a:p>
            <a:r>
              <a:rPr lang="en-US" sz="4700">
                <a:cs typeface="Calibri Light"/>
              </a:rPr>
              <a:t>Chairing Through Crisis</a:t>
            </a:r>
            <a:endParaRPr lang="en-US" sz="4700"/>
          </a:p>
        </p:txBody>
      </p:sp>
      <p:sp>
        <p:nvSpPr>
          <p:cNvPr id="3" name="Subtitle 2"/>
          <p:cNvSpPr>
            <a:spLocks noGrp="1"/>
          </p:cNvSpPr>
          <p:nvPr>
            <p:ph type="subTitle" idx="1"/>
          </p:nvPr>
        </p:nvSpPr>
        <p:spPr>
          <a:xfrm>
            <a:off x="838200" y="4286683"/>
            <a:ext cx="4324642" cy="1199392"/>
          </a:xfrm>
        </p:spPr>
        <p:txBody>
          <a:bodyPr vert="horz" lIns="91440" tIns="45720" rIns="91440" bIns="45720" rtlCol="0">
            <a:normAutofit/>
          </a:bodyPr>
          <a:lstStyle/>
          <a:p>
            <a:r>
              <a:rPr lang="en-US" sz="1700">
                <a:cs typeface="Calibri"/>
              </a:rPr>
              <a:t>Chair Development Team</a:t>
            </a:r>
          </a:p>
          <a:p>
            <a:r>
              <a:rPr lang="en-US" sz="1700">
                <a:cs typeface="Calibri"/>
              </a:rPr>
              <a:t>Keith Ward, Michelle Knowles, Hava Gordon and Andrea Stanton </a:t>
            </a:r>
          </a:p>
        </p:txBody>
      </p:sp>
      <p:sp>
        <p:nvSpPr>
          <p:cNvPr id="27" name="Oval 26">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3E74-5FC0-4E9B-B53E-98C06ADA7741}"/>
              </a:ext>
            </a:extLst>
          </p:cNvPr>
          <p:cNvSpPr>
            <a:spLocks noGrp="1"/>
          </p:cNvSpPr>
          <p:nvPr>
            <p:ph type="title"/>
          </p:nvPr>
        </p:nvSpPr>
        <p:spPr/>
        <p:txBody>
          <a:bodyPr/>
          <a:lstStyle/>
          <a:p>
            <a:r>
              <a:rPr lang="en-US">
                <a:ea typeface="Source Sans Pro"/>
              </a:rPr>
              <a:t>Roadmap for Today's Session</a:t>
            </a:r>
            <a:endParaRPr lang="en-US"/>
          </a:p>
        </p:txBody>
      </p:sp>
      <p:sp>
        <p:nvSpPr>
          <p:cNvPr id="3" name="Content Placeholder 2">
            <a:extLst>
              <a:ext uri="{FF2B5EF4-FFF2-40B4-BE49-F238E27FC236}">
                <a16:creationId xmlns:a16="http://schemas.microsoft.com/office/drawing/2014/main" id="{06F9D097-6B0E-45F9-A19C-3AF65AC6CEF1}"/>
              </a:ext>
            </a:extLst>
          </p:cNvPr>
          <p:cNvSpPr>
            <a:spLocks noGrp="1"/>
          </p:cNvSpPr>
          <p:nvPr>
            <p:ph idx="1"/>
          </p:nvPr>
        </p:nvSpPr>
        <p:spPr/>
        <p:txBody>
          <a:bodyPr vert="horz" lIns="91440" tIns="45720" rIns="91440" bIns="45720" rtlCol="0" anchor="t">
            <a:normAutofit/>
          </a:bodyPr>
          <a:lstStyle/>
          <a:p>
            <a:pPr marL="0" indent="0">
              <a:buNone/>
            </a:pPr>
            <a:r>
              <a:rPr lang="en-US">
                <a:ea typeface="Source Sans Pro"/>
              </a:rPr>
              <a:t>Purpose </a:t>
            </a:r>
            <a:endParaRPr lang="en-US">
              <a:ea typeface="+mn-lt"/>
              <a:cs typeface="+mn-lt"/>
            </a:endParaRPr>
          </a:p>
          <a:p>
            <a:pPr lvl="1"/>
            <a:r>
              <a:rPr lang="en-US">
                <a:ea typeface="+mn-lt"/>
                <a:cs typeface="+mn-lt"/>
              </a:rPr>
              <a:t>Orientation</a:t>
            </a:r>
            <a:endParaRPr lang="en-US">
              <a:ea typeface="Source Sans Pro"/>
            </a:endParaRPr>
          </a:p>
          <a:p>
            <a:pPr lvl="1"/>
            <a:r>
              <a:rPr lang="en-US">
                <a:ea typeface="Source Sans Pro"/>
              </a:rPr>
              <a:t>Cohort building</a:t>
            </a:r>
          </a:p>
          <a:p>
            <a:pPr lvl="1"/>
            <a:r>
              <a:rPr lang="en-US">
                <a:ea typeface="+mn-lt"/>
                <a:cs typeface="+mn-lt"/>
              </a:rPr>
              <a:t>Benefit from community expertise</a:t>
            </a:r>
            <a:endParaRPr lang="en-US">
              <a:ea typeface="Source Sans Pro"/>
            </a:endParaRPr>
          </a:p>
          <a:p>
            <a:pPr marL="0" indent="0">
              <a:buNone/>
            </a:pPr>
            <a:r>
              <a:rPr lang="en-US">
                <a:ea typeface="Source Sans Pro"/>
              </a:rPr>
              <a:t>Today's </a:t>
            </a:r>
            <a:r>
              <a:rPr lang="en-US" i="1">
                <a:ea typeface="Source Sans Pro"/>
              </a:rPr>
              <a:t>focused </a:t>
            </a:r>
            <a:r>
              <a:rPr lang="en-US">
                <a:ea typeface="Source Sans Pro"/>
              </a:rPr>
              <a:t>plan </a:t>
            </a:r>
          </a:p>
          <a:p>
            <a:pPr lvl="1"/>
            <a:r>
              <a:rPr lang="en-US">
                <a:ea typeface="Source Sans Pro"/>
              </a:rPr>
              <a:t>Cohesion</a:t>
            </a:r>
          </a:p>
          <a:p>
            <a:pPr lvl="1"/>
            <a:r>
              <a:rPr lang="en-US">
                <a:ea typeface="Source Sans Pro"/>
              </a:rPr>
              <a:t>Support</a:t>
            </a:r>
          </a:p>
          <a:p>
            <a:pPr lvl="1"/>
            <a:r>
              <a:rPr lang="en-US">
                <a:ea typeface="Source Sans Pro"/>
              </a:rPr>
              <a:t>Burnout</a:t>
            </a:r>
          </a:p>
          <a:p>
            <a:pPr marL="0" indent="0">
              <a:buNone/>
            </a:pPr>
            <a:r>
              <a:rPr lang="en-US">
                <a:ea typeface="Source Sans Pro"/>
              </a:rPr>
              <a:t>Survey and Future plans</a:t>
            </a:r>
          </a:p>
        </p:txBody>
      </p:sp>
      <p:pic>
        <p:nvPicPr>
          <p:cNvPr id="4" name="Picture 4" descr="A picture containing knife&#10;&#10;Description automatically generated">
            <a:extLst>
              <a:ext uri="{FF2B5EF4-FFF2-40B4-BE49-F238E27FC236}">
                <a16:creationId xmlns:a16="http://schemas.microsoft.com/office/drawing/2014/main" id="{41D13B29-25EB-4474-A059-D4AF9FD27D2E}"/>
              </a:ext>
            </a:extLst>
          </p:cNvPr>
          <p:cNvPicPr>
            <a:picLocks noChangeAspect="1"/>
          </p:cNvPicPr>
          <p:nvPr/>
        </p:nvPicPr>
        <p:blipFill>
          <a:blip r:embed="rId3"/>
          <a:stretch>
            <a:fillRect/>
          </a:stretch>
        </p:blipFill>
        <p:spPr>
          <a:xfrm>
            <a:off x="4122822" y="1348018"/>
            <a:ext cx="8398041" cy="5351753"/>
          </a:xfrm>
          <a:prstGeom prst="rect">
            <a:avLst/>
          </a:prstGeom>
        </p:spPr>
      </p:pic>
    </p:spTree>
    <p:extLst>
      <p:ext uri="{BB962C8B-B14F-4D97-AF65-F5344CB8AC3E}">
        <p14:creationId xmlns:p14="http://schemas.microsoft.com/office/powerpoint/2010/main" val="85156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Oval 56">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2997D-7662-4414-9623-98046B66AB78}"/>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sz="2400" b="1" cap="all" spc="1500"/>
              <a:t>End-of-session</a:t>
            </a:r>
            <a:br>
              <a:rPr lang="en-US" sz="2400" b="1" cap="all" spc="1500"/>
            </a:br>
            <a:br>
              <a:rPr lang="en-US" sz="2400" b="1" cap="all" spc="1500"/>
            </a:br>
            <a:r>
              <a:rPr lang="en-US" sz="2400" b="1" cap="all" spc="1500">
                <a:ea typeface="Source Sans Pro"/>
              </a:rPr>
              <a:t>Qualtrics </a:t>
            </a:r>
            <a:br>
              <a:rPr lang="en-US" sz="2400" b="1" cap="all" spc="1500">
                <a:ea typeface="Source Sans Pro"/>
              </a:rPr>
            </a:br>
            <a:br>
              <a:rPr lang="en-US" sz="2400" b="1" cap="all" spc="1500"/>
            </a:br>
            <a:r>
              <a:rPr lang="en-US" sz="2400" b="1" cap="all" spc="1500"/>
              <a:t>Survey</a:t>
            </a:r>
            <a:br>
              <a:rPr lang="en-US" sz="2400" b="1" cap="all" spc="1500"/>
            </a:br>
            <a:br>
              <a:rPr lang="en-US" sz="2400" b="1" cap="all" spc="1500"/>
            </a:br>
            <a:r>
              <a:rPr lang="en-US" sz="2400" b="1" cap="all" spc="1500"/>
              <a:t> Questions</a:t>
            </a:r>
            <a:br>
              <a:rPr lang="en-US" sz="2400" b="1" cap="all" spc="1500"/>
            </a:br>
            <a:endParaRPr lang="en-US" sz="2400" b="1" cap="all" spc="1500"/>
          </a:p>
        </p:txBody>
      </p:sp>
      <p:grpSp>
        <p:nvGrpSpPr>
          <p:cNvPr id="59" name="Group 58">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60" name="Freeform: Shape 59">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61" name="Freeform: Shape 60">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63"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5"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7" name="Oval 66">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45604CD8-B483-4236-8F35-5E573C3F2074}"/>
              </a:ext>
            </a:extLst>
          </p:cNvPr>
          <p:cNvSpPr txBox="1"/>
          <p:nvPr/>
        </p:nvSpPr>
        <p:spPr>
          <a:xfrm>
            <a:off x="6234868" y="1130846"/>
            <a:ext cx="5217173"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endParaRPr lang="en-US" sz="2800">
              <a:ea typeface="Source Sans Pro"/>
            </a:endParaRPr>
          </a:p>
          <a:p>
            <a:pPr>
              <a:buFont typeface="Arial" panose="020B0604020202020204" pitchFamily="34" charset="0"/>
              <a:buChar char="•"/>
            </a:pPr>
            <a:r>
              <a:rPr lang="en-US" sz="2800" dirty="0"/>
              <a:t> What is your experience level as a chair/director?</a:t>
            </a:r>
            <a:endParaRPr lang="en-US" sz="2800" dirty="0">
              <a:ea typeface="Source Sans Pro"/>
            </a:endParaRPr>
          </a:p>
          <a:p>
            <a:endParaRPr lang="en-US" sz="2800">
              <a:ea typeface="Source Sans Pro"/>
            </a:endParaRPr>
          </a:p>
          <a:p>
            <a:pPr>
              <a:buFont typeface="Arial" panose="020B0604020202020204" pitchFamily="34" charset="0"/>
              <a:buChar char="•"/>
            </a:pPr>
            <a:r>
              <a:rPr lang="en-US" sz="2800" dirty="0"/>
              <a:t> What</a:t>
            </a:r>
            <a:r>
              <a:rPr lang="en-US" sz="2800" dirty="0">
                <a:ea typeface="+mn-lt"/>
                <a:cs typeface="+mn-lt"/>
              </a:rPr>
              <a:t> was the most important thing you took away from today's session? </a:t>
            </a:r>
            <a:endParaRPr lang="en-US" sz="2800" dirty="0">
              <a:ea typeface="Source Sans Pro"/>
            </a:endParaRPr>
          </a:p>
          <a:p>
            <a:endParaRPr lang="en-US" sz="2800">
              <a:ea typeface="+mn-lt"/>
              <a:cs typeface="+mn-lt"/>
            </a:endParaRPr>
          </a:p>
          <a:p>
            <a:pPr indent="-228600">
              <a:lnSpc>
                <a:spcPct val="90000"/>
              </a:lnSpc>
              <a:spcAft>
                <a:spcPts val="600"/>
              </a:spcAft>
              <a:buFont typeface="Arial" panose="020B0604020202020204" pitchFamily="34" charset="0"/>
              <a:buChar char="•"/>
            </a:pPr>
            <a:r>
              <a:rPr lang="en-US" sz="2800" dirty="0">
                <a:ea typeface="+mn-lt"/>
                <a:cs typeface="+mn-lt"/>
              </a:rPr>
              <a:t> After today's session, what question/issue  related to chairing is most on your mind? </a:t>
            </a:r>
            <a:r>
              <a:rPr lang="en-US" sz="2800" dirty="0"/>
              <a:t> </a:t>
            </a:r>
            <a:endParaRPr lang="en-US" sz="2800" dirty="0">
              <a:ea typeface="Source Sans Pro"/>
            </a:endParaRPr>
          </a:p>
        </p:txBody>
      </p:sp>
      <p:grpSp>
        <p:nvGrpSpPr>
          <p:cNvPr id="71"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1034" y="6139464"/>
            <a:ext cx="1054466" cy="469689"/>
            <a:chOff x="9841624" y="4115729"/>
            <a:chExt cx="602169" cy="268223"/>
          </a:xfrm>
          <a:solidFill>
            <a:schemeClr val="tx1"/>
          </a:solidFill>
        </p:grpSpPr>
        <p:sp>
          <p:nvSpPr>
            <p:cNvPr id="72" name="Freeform: Shape 71">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250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food&#10;&#10;Description automatically generated">
            <a:extLst>
              <a:ext uri="{FF2B5EF4-FFF2-40B4-BE49-F238E27FC236}">
                <a16:creationId xmlns:a16="http://schemas.microsoft.com/office/drawing/2014/main" id="{0013BC9B-DB72-4DA7-951E-C021302CCD90}"/>
              </a:ext>
            </a:extLst>
          </p:cNvPr>
          <p:cNvPicPr>
            <a:picLocks noChangeAspect="1"/>
          </p:cNvPicPr>
          <p:nvPr/>
        </p:nvPicPr>
        <p:blipFill>
          <a:blip r:embed="rId3"/>
          <a:stretch>
            <a:fillRect/>
          </a:stretch>
        </p:blipFill>
        <p:spPr>
          <a:xfrm>
            <a:off x="5981032" y="1509244"/>
            <a:ext cx="5938251" cy="3251302"/>
          </a:xfrm>
          <a:prstGeom prst="rect">
            <a:avLst/>
          </a:prstGeom>
        </p:spPr>
      </p:pic>
      <p:sp>
        <p:nvSpPr>
          <p:cNvPr id="2" name="Title 1">
            <a:extLst>
              <a:ext uri="{FF2B5EF4-FFF2-40B4-BE49-F238E27FC236}">
                <a16:creationId xmlns:a16="http://schemas.microsoft.com/office/drawing/2014/main" id="{624D3DDB-F33C-4908-A88B-C1D165DAC1E9}"/>
              </a:ext>
            </a:extLst>
          </p:cNvPr>
          <p:cNvSpPr>
            <a:spLocks noGrp="1"/>
          </p:cNvSpPr>
          <p:nvPr>
            <p:ph type="title"/>
          </p:nvPr>
        </p:nvSpPr>
        <p:spPr/>
        <p:txBody>
          <a:bodyPr/>
          <a:lstStyle/>
          <a:p>
            <a:r>
              <a:rPr lang="en-US">
                <a:ea typeface="Source Sans Pro"/>
              </a:rPr>
              <a:t>Departmental Cohesion in the Zoom Era</a:t>
            </a:r>
            <a:endParaRPr lang="en-US"/>
          </a:p>
        </p:txBody>
      </p:sp>
      <p:sp>
        <p:nvSpPr>
          <p:cNvPr id="3" name="Content Placeholder 2">
            <a:extLst>
              <a:ext uri="{FF2B5EF4-FFF2-40B4-BE49-F238E27FC236}">
                <a16:creationId xmlns:a16="http://schemas.microsoft.com/office/drawing/2014/main" id="{60CE2F49-F2E2-4DC3-BBA2-2F4123FB89FB}"/>
              </a:ext>
            </a:extLst>
          </p:cNvPr>
          <p:cNvSpPr>
            <a:spLocks noGrp="1"/>
          </p:cNvSpPr>
          <p:nvPr>
            <p:ph idx="1"/>
          </p:nvPr>
        </p:nvSpPr>
        <p:spPr>
          <a:xfrm>
            <a:off x="838200" y="1892467"/>
            <a:ext cx="10515600" cy="4284496"/>
          </a:xfrm>
        </p:spPr>
        <p:txBody>
          <a:bodyPr vert="horz" lIns="91440" tIns="45720" rIns="91440" bIns="45720" rtlCol="0" anchor="t">
            <a:normAutofit fontScale="92500" lnSpcReduction="20000"/>
          </a:bodyPr>
          <a:lstStyle/>
          <a:p>
            <a:pPr marL="0" indent="0">
              <a:buNone/>
            </a:pPr>
            <a:r>
              <a:rPr lang="en-US" dirty="0">
                <a:ea typeface="Source Sans Pro"/>
              </a:rPr>
              <a:t>Challenge: </a:t>
            </a:r>
            <a:r>
              <a:rPr lang="en-US" dirty="0">
                <a:solidFill>
                  <a:schemeClr val="accent4"/>
                </a:solidFill>
                <a:ea typeface="Source Sans Pro"/>
              </a:rPr>
              <a:t>How do you stay connected? </a:t>
            </a:r>
            <a:endParaRPr lang="en-US"/>
          </a:p>
          <a:p>
            <a:endParaRPr lang="en-US">
              <a:ea typeface="Source Sans Pro"/>
            </a:endParaRPr>
          </a:p>
          <a:p>
            <a:pPr lvl="1"/>
            <a:r>
              <a:rPr lang="en-US" dirty="0">
                <a:ea typeface="Source Sans Pro"/>
              </a:rPr>
              <a:t>Identify a common goal </a:t>
            </a:r>
          </a:p>
          <a:p>
            <a:pPr marL="457200" lvl="1" indent="0">
              <a:buNone/>
            </a:pPr>
            <a:endParaRPr lang="en-US">
              <a:ea typeface="Source Sans Pro"/>
            </a:endParaRPr>
          </a:p>
          <a:p>
            <a:pPr lvl="1"/>
            <a:r>
              <a:rPr lang="en-US" dirty="0">
                <a:ea typeface="Source Sans Pro"/>
              </a:rPr>
              <a:t>Meet frequently on Zoom</a:t>
            </a:r>
          </a:p>
          <a:p>
            <a:pPr lvl="1"/>
            <a:endParaRPr lang="en-US">
              <a:ea typeface="+mn-lt"/>
              <a:cs typeface="+mn-lt"/>
            </a:endParaRPr>
          </a:p>
          <a:p>
            <a:pPr lvl="1"/>
            <a:r>
              <a:rPr lang="en-US" dirty="0">
                <a:ea typeface="+mn-lt"/>
                <a:cs typeface="+mn-lt"/>
              </a:rPr>
              <a:t>Weekly digests</a:t>
            </a:r>
          </a:p>
          <a:p>
            <a:pPr lvl="1"/>
            <a:endParaRPr lang="en-US">
              <a:ea typeface="+mn-lt"/>
              <a:cs typeface="+mn-lt"/>
            </a:endParaRPr>
          </a:p>
          <a:p>
            <a:pPr lvl="1"/>
            <a:r>
              <a:rPr lang="en-US" dirty="0">
                <a:ea typeface="+mn-lt"/>
                <a:cs typeface="+mn-lt"/>
              </a:rPr>
              <a:t>Chairs hold office hours for faculty/staff </a:t>
            </a:r>
          </a:p>
          <a:p>
            <a:pPr lvl="1"/>
            <a:endParaRPr lang="en-US">
              <a:ea typeface="Source Sans Pro"/>
            </a:endParaRPr>
          </a:p>
          <a:p>
            <a:pPr marL="457200" lvl="1" indent="0">
              <a:buNone/>
            </a:pPr>
            <a:endParaRPr lang="en-US">
              <a:ea typeface="Source Sans Pro"/>
            </a:endParaRPr>
          </a:p>
          <a:p>
            <a:pPr marL="457200" lvl="1" indent="0">
              <a:buNone/>
            </a:pPr>
            <a:endParaRPr lang="en-US">
              <a:ea typeface="Source Sans Pro"/>
            </a:endParaRPr>
          </a:p>
          <a:p>
            <a:pPr marL="457200" lvl="1" indent="0" algn="ctr">
              <a:buNone/>
            </a:pPr>
            <a:r>
              <a:rPr lang="en-US" sz="3200" dirty="0">
                <a:solidFill>
                  <a:schemeClr val="accent5"/>
                </a:solidFill>
                <a:ea typeface="Source Sans Pro"/>
              </a:rPr>
              <a:t>What else could work?</a:t>
            </a:r>
          </a:p>
        </p:txBody>
      </p:sp>
    </p:spTree>
    <p:extLst>
      <p:ext uri="{BB962C8B-B14F-4D97-AF65-F5344CB8AC3E}">
        <p14:creationId xmlns:p14="http://schemas.microsoft.com/office/powerpoint/2010/main" val="425394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FF8F1-6646-4FC2-9CC2-5F0AB3BC839A}"/>
              </a:ext>
            </a:extLst>
          </p:cNvPr>
          <p:cNvSpPr>
            <a:spLocks noGrp="1"/>
          </p:cNvSpPr>
          <p:nvPr>
            <p:ph type="title"/>
          </p:nvPr>
        </p:nvSpPr>
        <p:spPr>
          <a:xfrm>
            <a:off x="1331088" y="565739"/>
            <a:ext cx="9745883" cy="1124949"/>
          </a:xfrm>
        </p:spPr>
        <p:txBody>
          <a:bodyPr>
            <a:normAutofit/>
          </a:bodyPr>
          <a:lstStyle/>
          <a:p>
            <a:r>
              <a:rPr lang="en-US">
                <a:ea typeface="+mj-lt"/>
                <a:cs typeface="+mj-lt"/>
              </a:rPr>
              <a:t>Supporting Department Faculty </a:t>
            </a:r>
            <a:endParaRPr lang="en-US"/>
          </a:p>
        </p:txBody>
      </p:sp>
      <p:sp>
        <p:nvSpPr>
          <p:cNvPr id="11" name="Freeform: Shape 10">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 name="Freeform: Shape 12">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D1FF148-6725-4278-A9A8-A9A6A3F26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B247507B-4D21-4FF7-B49C-239309CF2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389"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83DA5CDA-70D2-4DC6-BC34-50B02B420447}"/>
              </a:ext>
            </a:extLst>
          </p:cNvPr>
          <p:cNvGraphicFramePr>
            <a:graphicFrameLocks noGrp="1"/>
          </p:cNvGraphicFramePr>
          <p:nvPr>
            <p:ph idx="1"/>
            <p:extLst>
              <p:ext uri="{D42A27DB-BD31-4B8C-83A1-F6EECF244321}">
                <p14:modId xmlns:p14="http://schemas.microsoft.com/office/powerpoint/2010/main" val="34098290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76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DB25-2547-423E-A263-5667F03ECD8D}"/>
              </a:ext>
            </a:extLst>
          </p:cNvPr>
          <p:cNvSpPr>
            <a:spLocks noGrp="1"/>
          </p:cNvSpPr>
          <p:nvPr>
            <p:ph type="title"/>
          </p:nvPr>
        </p:nvSpPr>
        <p:spPr/>
        <p:txBody>
          <a:bodyPr/>
          <a:lstStyle/>
          <a:p>
            <a:r>
              <a:rPr lang="en-US">
                <a:ea typeface="Source Sans Pro"/>
              </a:rPr>
              <a:t>Avoiding Burnout</a:t>
            </a:r>
            <a:endParaRPr lang="en-US"/>
          </a:p>
        </p:txBody>
      </p:sp>
      <p:sp>
        <p:nvSpPr>
          <p:cNvPr id="4" name="TextBox 3">
            <a:extLst>
              <a:ext uri="{FF2B5EF4-FFF2-40B4-BE49-F238E27FC236}">
                <a16:creationId xmlns:a16="http://schemas.microsoft.com/office/drawing/2014/main" id="{C10892C1-F568-4DC3-A441-A8186CBFF85F}"/>
              </a:ext>
            </a:extLst>
          </p:cNvPr>
          <p:cNvSpPr txBox="1"/>
          <p:nvPr/>
        </p:nvSpPr>
        <p:spPr>
          <a:xfrm>
            <a:off x="640021" y="1804344"/>
            <a:ext cx="6743617" cy="1631216"/>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4"/>
                </a:solidFill>
                <a:ea typeface="+mn-lt"/>
                <a:cs typeface="+mn-lt"/>
              </a:rPr>
              <a:t>What leads to burn out? </a:t>
            </a:r>
            <a:endParaRPr lang="en-US" sz="2800" dirty="0">
              <a:solidFill>
                <a:schemeClr val="accent4"/>
              </a:solidFill>
            </a:endParaRPr>
          </a:p>
          <a:p>
            <a:pPr marL="285750" indent="-285750">
              <a:buFont typeface="Arial"/>
              <a:buChar char="•"/>
            </a:pPr>
            <a:r>
              <a:rPr lang="en-US" sz="2400" dirty="0">
                <a:ea typeface="+mn-lt"/>
                <a:cs typeface="+mn-lt"/>
              </a:rPr>
              <a:t>Deadlines: They come faster in COVID times. </a:t>
            </a:r>
          </a:p>
          <a:p>
            <a:pPr marL="285750" indent="-285750">
              <a:buFont typeface="Arial"/>
              <a:buChar char="•"/>
            </a:pPr>
            <a:r>
              <a:rPr lang="en-US" sz="2400" dirty="0">
                <a:ea typeface="Source Sans Pro"/>
              </a:rPr>
              <a:t>It’s a long slog.... with layers of uncertainty.</a:t>
            </a:r>
          </a:p>
          <a:p>
            <a:pPr marL="285750" indent="-285750">
              <a:buFont typeface="Arial"/>
              <a:buChar char="•"/>
            </a:pPr>
            <a:r>
              <a:rPr lang="en-US" sz="2400" dirty="0">
                <a:ea typeface="Source Sans Pro"/>
              </a:rPr>
              <a:t>There's no perfect solution.</a:t>
            </a:r>
          </a:p>
        </p:txBody>
      </p:sp>
      <p:sp>
        <p:nvSpPr>
          <p:cNvPr id="5" name="TextBox 4">
            <a:extLst>
              <a:ext uri="{FF2B5EF4-FFF2-40B4-BE49-F238E27FC236}">
                <a16:creationId xmlns:a16="http://schemas.microsoft.com/office/drawing/2014/main" id="{3C1A457B-0F1E-4F3C-9F44-1639E7FFEE80}"/>
              </a:ext>
            </a:extLst>
          </p:cNvPr>
          <p:cNvSpPr txBox="1"/>
          <p:nvPr/>
        </p:nvSpPr>
        <p:spPr>
          <a:xfrm>
            <a:off x="2132395" y="3829813"/>
            <a:ext cx="8815885" cy="2237536"/>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B13BA0"/>
                </a:solidFill>
                <a:ea typeface="+mn-lt"/>
                <a:cs typeface="+mn-lt"/>
              </a:rPr>
              <a:t>What can you do about it?</a:t>
            </a:r>
          </a:p>
          <a:p>
            <a:pPr>
              <a:lnSpc>
                <a:spcPct val="90000"/>
              </a:lnSpc>
              <a:spcBef>
                <a:spcPts val="1000"/>
              </a:spcBef>
            </a:pPr>
            <a:r>
              <a:rPr lang="en-US" sz="2400" dirty="0">
                <a:ea typeface="+mn-lt"/>
                <a:cs typeface="+mn-lt"/>
              </a:rPr>
              <a:t>"I could work every night until 1 am, but sometimes I just need to say it's enough" - Keith</a:t>
            </a:r>
          </a:p>
          <a:p>
            <a:pPr>
              <a:lnSpc>
                <a:spcPct val="90000"/>
              </a:lnSpc>
              <a:spcBef>
                <a:spcPts val="1000"/>
              </a:spcBef>
            </a:pPr>
            <a:r>
              <a:rPr lang="en-US" sz="2400" dirty="0">
                <a:ea typeface="+mn-lt"/>
                <a:cs typeface="+mn-lt"/>
              </a:rPr>
              <a:t>"Doing what we can, and just what we can, is okay" - Hava</a:t>
            </a:r>
          </a:p>
          <a:p>
            <a:pPr>
              <a:lnSpc>
                <a:spcPct val="90000"/>
              </a:lnSpc>
              <a:spcBef>
                <a:spcPts val="1000"/>
              </a:spcBef>
            </a:pPr>
            <a:r>
              <a:rPr lang="en-US" sz="2400" dirty="0">
                <a:ea typeface="+mn-lt"/>
                <a:cs typeface="+mn-lt"/>
              </a:rPr>
              <a:t>"I don’t want a bubble bath if I need structural change." - Andrea</a:t>
            </a:r>
          </a:p>
        </p:txBody>
      </p:sp>
      <p:pic>
        <p:nvPicPr>
          <p:cNvPr id="6" name="Picture 6" descr="A person and a dog posing for the camera&#10;&#10;Description automatically generated">
            <a:extLst>
              <a:ext uri="{FF2B5EF4-FFF2-40B4-BE49-F238E27FC236}">
                <a16:creationId xmlns:a16="http://schemas.microsoft.com/office/drawing/2014/main" id="{730EA010-3509-428E-B250-64C5F80C23BE}"/>
              </a:ext>
            </a:extLst>
          </p:cNvPr>
          <p:cNvPicPr>
            <a:picLocks noChangeAspect="1"/>
          </p:cNvPicPr>
          <p:nvPr/>
        </p:nvPicPr>
        <p:blipFill>
          <a:blip r:embed="rId3"/>
          <a:stretch>
            <a:fillRect/>
          </a:stretch>
        </p:blipFill>
        <p:spPr>
          <a:xfrm>
            <a:off x="7692190" y="537348"/>
            <a:ext cx="4160252" cy="2788779"/>
          </a:xfrm>
          <a:prstGeom prst="rect">
            <a:avLst/>
          </a:prstGeom>
        </p:spPr>
      </p:pic>
    </p:spTree>
    <p:extLst>
      <p:ext uri="{BB962C8B-B14F-4D97-AF65-F5344CB8AC3E}">
        <p14:creationId xmlns:p14="http://schemas.microsoft.com/office/powerpoint/2010/main" val="313441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84DD-6F6F-4F17-9F48-EC1E0145BC9C}"/>
              </a:ext>
            </a:extLst>
          </p:cNvPr>
          <p:cNvSpPr>
            <a:spLocks noGrp="1"/>
          </p:cNvSpPr>
          <p:nvPr>
            <p:ph type="title"/>
          </p:nvPr>
        </p:nvSpPr>
        <p:spPr/>
        <p:txBody>
          <a:bodyPr/>
          <a:lstStyle/>
          <a:p>
            <a:r>
              <a:rPr lang="en-US" dirty="0">
                <a:ea typeface="Source Sans Pro"/>
              </a:rPr>
              <a:t>Future Reading</a:t>
            </a:r>
            <a:endParaRPr lang="en-US" dirty="0"/>
          </a:p>
        </p:txBody>
      </p:sp>
      <p:pic>
        <p:nvPicPr>
          <p:cNvPr id="4" name="Picture 4" descr="A screenshot of a cell phone&#10;&#10;Description automatically generated">
            <a:extLst>
              <a:ext uri="{FF2B5EF4-FFF2-40B4-BE49-F238E27FC236}">
                <a16:creationId xmlns:a16="http://schemas.microsoft.com/office/drawing/2014/main" id="{232B2580-925B-4678-9F9B-8A655313F4E7}"/>
              </a:ext>
            </a:extLst>
          </p:cNvPr>
          <p:cNvPicPr>
            <a:picLocks noGrp="1" noChangeAspect="1"/>
          </p:cNvPicPr>
          <p:nvPr>
            <p:ph idx="1"/>
          </p:nvPr>
        </p:nvPicPr>
        <p:blipFill rotWithShape="1">
          <a:blip r:embed="rId2"/>
          <a:srcRect l="10803" t="26687" r="37997" b="16871"/>
          <a:stretch/>
        </p:blipFill>
        <p:spPr>
          <a:xfrm>
            <a:off x="1981523" y="1384468"/>
            <a:ext cx="7690481" cy="4768711"/>
          </a:xfrm>
        </p:spPr>
      </p:pic>
      <p:sp>
        <p:nvSpPr>
          <p:cNvPr id="5" name="TextBox 4">
            <a:extLst>
              <a:ext uri="{FF2B5EF4-FFF2-40B4-BE49-F238E27FC236}">
                <a16:creationId xmlns:a16="http://schemas.microsoft.com/office/drawing/2014/main" id="{83D34A45-6E18-4303-99C4-54828BE03215}"/>
              </a:ext>
            </a:extLst>
          </p:cNvPr>
          <p:cNvSpPr txBox="1"/>
          <p:nvPr/>
        </p:nvSpPr>
        <p:spPr>
          <a:xfrm>
            <a:off x="219242" y="6288506"/>
            <a:ext cx="114326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hlinkClick r:id="rId3"/>
              </a:rPr>
              <a:t>https://www-chronicle-com.du.idm.oclc.org/article/how-to-be-a-trauma-informed-department-chair-amid-covid-19</a:t>
            </a:r>
            <a:endParaRPr lang="en-US" sz="1600"/>
          </a:p>
        </p:txBody>
      </p:sp>
    </p:spTree>
    <p:extLst>
      <p:ext uri="{BB962C8B-B14F-4D97-AF65-F5344CB8AC3E}">
        <p14:creationId xmlns:p14="http://schemas.microsoft.com/office/powerpoint/2010/main" val="217424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Oval 56">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2997D-7662-4414-9623-98046B66AB78}"/>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sz="2400" b="1" cap="all" spc="1500"/>
              <a:t>Questions:</a:t>
            </a:r>
            <a:br>
              <a:rPr lang="en-US" sz="2400" b="1" cap="all" spc="1500"/>
            </a:br>
            <a:endParaRPr lang="en-US" sz="2400" b="1" cap="all" spc="1500"/>
          </a:p>
        </p:txBody>
      </p:sp>
      <p:grpSp>
        <p:nvGrpSpPr>
          <p:cNvPr id="59" name="Group 58">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60" name="Freeform: Shape 59">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61" name="Freeform: Shape 60">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63"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5"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7" name="Oval 66">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45604CD8-B483-4236-8F35-5E573C3F2074}"/>
              </a:ext>
            </a:extLst>
          </p:cNvPr>
          <p:cNvSpPr txBox="1"/>
          <p:nvPr/>
        </p:nvSpPr>
        <p:spPr>
          <a:xfrm>
            <a:off x="6245781" y="2076980"/>
            <a:ext cx="5296680" cy="372133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r>
              <a:rPr lang="en-US" sz="2800">
                <a:ea typeface="Source Sans Pro"/>
              </a:rPr>
              <a:t>We will send around the slides from today.</a:t>
            </a:r>
            <a:endParaRPr lang="en-US"/>
          </a:p>
          <a:p>
            <a:endParaRPr lang="en-US" sz="2800">
              <a:ea typeface="Source Sans Pro"/>
            </a:endParaRPr>
          </a:p>
          <a:p>
            <a:r>
              <a:rPr lang="en-US" sz="2800">
                <a:ea typeface="Source Sans Pro"/>
              </a:rPr>
              <a:t>We will also send the notes we have taken on everyone's comments and suggestions.</a:t>
            </a:r>
            <a:endParaRPr lang="en-US"/>
          </a:p>
          <a:p>
            <a:endParaRPr lang="en-US" sz="2800">
              <a:ea typeface="Source Sans Pro"/>
            </a:endParaRPr>
          </a:p>
          <a:p>
            <a:r>
              <a:rPr lang="en-US" sz="2800">
                <a:ea typeface="Source Sans Pro"/>
              </a:rPr>
              <a:t>Please complete the survey:</a:t>
            </a:r>
          </a:p>
          <a:p>
            <a:r>
              <a:rPr lang="en-US" sz="2800">
                <a:ea typeface="+mn-lt"/>
                <a:cs typeface="+mn-lt"/>
                <a:hlinkClick r:id="rId2"/>
              </a:rPr>
              <a:t>https://udenver.qualtrics.com/jfe/form/SV_0xr5ThR5c6PiNjT</a:t>
            </a:r>
            <a:endParaRPr lang="en-US"/>
          </a:p>
        </p:txBody>
      </p:sp>
      <p:grpSp>
        <p:nvGrpSpPr>
          <p:cNvPr id="71"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1034" y="6139464"/>
            <a:ext cx="1054466" cy="469689"/>
            <a:chOff x="9841624" y="4115729"/>
            <a:chExt cx="602169" cy="268223"/>
          </a:xfrm>
          <a:solidFill>
            <a:schemeClr val="tx1"/>
          </a:solidFill>
        </p:grpSpPr>
        <p:sp>
          <p:nvSpPr>
            <p:cNvPr id="72" name="Freeform: Shape 71">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73267951"/>
      </p:ext>
    </p:extLst>
  </p:cSld>
  <p:clrMapOvr>
    <a:masterClrMapping/>
  </p:clrMapOvr>
</p:sld>
</file>

<file path=ppt/theme/theme1.xml><?xml version="1.0" encoding="utf-8"?>
<a:theme xmlns:a="http://schemas.openxmlformats.org/drawingml/2006/main" name="FunkyShapesDarkVTI">
  <a:themeElements>
    <a:clrScheme name="AnalogousFromDarkSeedLeftStep">
      <a:dk1>
        <a:srgbClr val="000000"/>
      </a:dk1>
      <a:lt1>
        <a:srgbClr val="FFFFFF"/>
      </a:lt1>
      <a:dk2>
        <a:srgbClr val="412431"/>
      </a:dk2>
      <a:lt2>
        <a:srgbClr val="E2E6E8"/>
      </a:lt2>
      <a:accent1>
        <a:srgbClr val="C37B4D"/>
      </a:accent1>
      <a:accent2>
        <a:srgbClr val="B13B3E"/>
      </a:accent2>
      <a:accent3>
        <a:srgbClr val="C34D81"/>
      </a:accent3>
      <a:accent4>
        <a:srgbClr val="B13BA0"/>
      </a:accent4>
      <a:accent5>
        <a:srgbClr val="A34DC3"/>
      </a:accent5>
      <a:accent6>
        <a:srgbClr val="6744B5"/>
      </a:accent6>
      <a:hlink>
        <a:srgbClr val="B548C2"/>
      </a:hlink>
      <a:folHlink>
        <a:srgbClr val="7F7F7F"/>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7D01349026064AA0C590BDCF6E1EB5" ma:contentTypeVersion="10" ma:contentTypeDescription="Create a new document." ma:contentTypeScope="" ma:versionID="73450366620822ea09f2fcc55a4be1f9">
  <xsd:schema xmlns:xsd="http://www.w3.org/2001/XMLSchema" xmlns:xs="http://www.w3.org/2001/XMLSchema" xmlns:p="http://schemas.microsoft.com/office/2006/metadata/properties" xmlns:ns2="ec04558f-b6e2-414b-8025-31797e78c902" xmlns:ns3="e8a23904-0b87-483c-b2d6-f6adb4155466" targetNamespace="http://schemas.microsoft.com/office/2006/metadata/properties" ma:root="true" ma:fieldsID="6c10f20fcc29aa1232edf6ce297431bd" ns2:_="" ns3:_="">
    <xsd:import namespace="ec04558f-b6e2-414b-8025-31797e78c902"/>
    <xsd:import namespace="e8a23904-0b87-483c-b2d6-f6adb41554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4558f-b6e2-414b-8025-31797e78c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a23904-0b87-483c-b2d6-f6adb415546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0C3C6E-44E8-47CE-9343-33EB6C68669A}">
  <ds:schemaRefs>
    <ds:schemaRef ds:uri="e8a23904-0b87-483c-b2d6-f6adb4155466"/>
    <ds:schemaRef ds:uri="ec04558f-b6e2-414b-8025-31797e78c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4485CE-CAF4-438A-838D-B9A9088733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80D204A-7952-462A-8E34-8B03AC292C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239</Words>
  <Application>Microsoft Office PowerPoint</Application>
  <PresentationFormat>Widescreen</PresentationFormat>
  <Paragraphs>87</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Source Sans Pro</vt:lpstr>
      <vt:lpstr>Source Sans Pro SemiBold</vt:lpstr>
      <vt:lpstr>FunkyShapesDarkVTI</vt:lpstr>
      <vt:lpstr>Chairing Through Crisis</vt:lpstr>
      <vt:lpstr>Roadmap for Today's Session</vt:lpstr>
      <vt:lpstr>End-of-session  Qualtrics   Survey   Questions </vt:lpstr>
      <vt:lpstr>Departmental Cohesion in the Zoom Era</vt:lpstr>
      <vt:lpstr>Supporting Department Faculty </vt:lpstr>
      <vt:lpstr>Avoiding Burnout</vt:lpstr>
      <vt:lpstr>Future Reading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Michelle Knowles</cp:lastModifiedBy>
  <cp:revision>110</cp:revision>
  <dcterms:created xsi:type="dcterms:W3CDTF">2020-08-06T22:02:15Z</dcterms:created>
  <dcterms:modified xsi:type="dcterms:W3CDTF">2020-08-25T15:33:05Z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0x0101004A7D01349026064AA0C590BDCF6E1EB5</vt:lpwstr>
  </property>
</Properties>
</file>